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525" r:id="rId5"/>
  </p:sldMasterIdLst>
  <p:notesMasterIdLst>
    <p:notesMasterId r:id="rId23"/>
  </p:notesMasterIdLst>
  <p:handoutMasterIdLst>
    <p:handoutMasterId r:id="rId24"/>
  </p:handoutMasterIdLst>
  <p:sldIdLst>
    <p:sldId id="380" r:id="rId6"/>
    <p:sldId id="420" r:id="rId7"/>
    <p:sldId id="441" r:id="rId8"/>
    <p:sldId id="433" r:id="rId9"/>
    <p:sldId id="442" r:id="rId10"/>
    <p:sldId id="443" r:id="rId11"/>
    <p:sldId id="418" r:id="rId12"/>
    <p:sldId id="427" r:id="rId13"/>
    <p:sldId id="419" r:id="rId14"/>
    <p:sldId id="438" r:id="rId15"/>
    <p:sldId id="435" r:id="rId16"/>
    <p:sldId id="439" r:id="rId17"/>
    <p:sldId id="440" r:id="rId18"/>
    <p:sldId id="445" r:id="rId19"/>
    <p:sldId id="437" r:id="rId20"/>
    <p:sldId id="444" r:id="rId21"/>
    <p:sldId id="426" r:id="rId22"/>
  </p:sldIdLst>
  <p:sldSz cx="17556163" cy="9875838"/>
  <p:notesSz cx="9872663" cy="6797675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sz="3456" kern="1200">
        <a:solidFill>
          <a:schemeClr val="tx1"/>
        </a:solidFill>
        <a:latin typeface="Arial" charset="0"/>
        <a:ea typeface="ヒラギノ角ゴ Pro W3" pitchFamily="-80" charset="-128"/>
        <a:cs typeface="+mn-cs"/>
      </a:defRPr>
    </a:lvl1pPr>
    <a:lvl2pPr marL="658368" algn="l" rtl="0" fontAlgn="base">
      <a:spcBef>
        <a:spcPct val="0"/>
      </a:spcBef>
      <a:spcAft>
        <a:spcPct val="0"/>
      </a:spcAft>
      <a:defRPr sz="3456" kern="1200">
        <a:solidFill>
          <a:schemeClr val="tx1"/>
        </a:solidFill>
        <a:latin typeface="Arial" charset="0"/>
        <a:ea typeface="ヒラギノ角ゴ Pro W3" pitchFamily="-80" charset="-128"/>
        <a:cs typeface="+mn-cs"/>
      </a:defRPr>
    </a:lvl2pPr>
    <a:lvl3pPr marL="1316736" algn="l" rtl="0" fontAlgn="base">
      <a:spcBef>
        <a:spcPct val="0"/>
      </a:spcBef>
      <a:spcAft>
        <a:spcPct val="0"/>
      </a:spcAft>
      <a:defRPr sz="3456" kern="1200">
        <a:solidFill>
          <a:schemeClr val="tx1"/>
        </a:solidFill>
        <a:latin typeface="Arial" charset="0"/>
        <a:ea typeface="ヒラギノ角ゴ Pro W3" pitchFamily="-80" charset="-128"/>
        <a:cs typeface="+mn-cs"/>
      </a:defRPr>
    </a:lvl3pPr>
    <a:lvl4pPr marL="1975104" algn="l" rtl="0" fontAlgn="base">
      <a:spcBef>
        <a:spcPct val="0"/>
      </a:spcBef>
      <a:spcAft>
        <a:spcPct val="0"/>
      </a:spcAft>
      <a:defRPr sz="3456" kern="1200">
        <a:solidFill>
          <a:schemeClr val="tx1"/>
        </a:solidFill>
        <a:latin typeface="Arial" charset="0"/>
        <a:ea typeface="ヒラギノ角ゴ Pro W3" pitchFamily="-80" charset="-128"/>
        <a:cs typeface="+mn-cs"/>
      </a:defRPr>
    </a:lvl4pPr>
    <a:lvl5pPr marL="2633472" algn="l" rtl="0" fontAlgn="base">
      <a:spcBef>
        <a:spcPct val="0"/>
      </a:spcBef>
      <a:spcAft>
        <a:spcPct val="0"/>
      </a:spcAft>
      <a:defRPr sz="3456" kern="1200">
        <a:solidFill>
          <a:schemeClr val="tx1"/>
        </a:solidFill>
        <a:latin typeface="Arial" charset="0"/>
        <a:ea typeface="ヒラギノ角ゴ Pro W3" pitchFamily="-80" charset="-128"/>
        <a:cs typeface="+mn-cs"/>
      </a:defRPr>
    </a:lvl5pPr>
    <a:lvl6pPr marL="3291840" algn="l" defTabSz="1316736" rtl="0" eaLnBrk="1" latinLnBrk="0" hangingPunct="1">
      <a:defRPr sz="3456" kern="1200">
        <a:solidFill>
          <a:schemeClr val="tx1"/>
        </a:solidFill>
        <a:latin typeface="Arial" charset="0"/>
        <a:ea typeface="ヒラギノ角ゴ Pro W3" pitchFamily="-80" charset="-128"/>
        <a:cs typeface="+mn-cs"/>
      </a:defRPr>
    </a:lvl6pPr>
    <a:lvl7pPr marL="3950208" algn="l" defTabSz="1316736" rtl="0" eaLnBrk="1" latinLnBrk="0" hangingPunct="1">
      <a:defRPr sz="3456" kern="1200">
        <a:solidFill>
          <a:schemeClr val="tx1"/>
        </a:solidFill>
        <a:latin typeface="Arial" charset="0"/>
        <a:ea typeface="ヒラギノ角ゴ Pro W3" pitchFamily="-80" charset="-128"/>
        <a:cs typeface="+mn-cs"/>
      </a:defRPr>
    </a:lvl7pPr>
    <a:lvl8pPr marL="4608576" algn="l" defTabSz="1316736" rtl="0" eaLnBrk="1" latinLnBrk="0" hangingPunct="1">
      <a:defRPr sz="3456" kern="1200">
        <a:solidFill>
          <a:schemeClr val="tx1"/>
        </a:solidFill>
        <a:latin typeface="Arial" charset="0"/>
        <a:ea typeface="ヒラギノ角ゴ Pro W3" pitchFamily="-80" charset="-128"/>
        <a:cs typeface="+mn-cs"/>
      </a:defRPr>
    </a:lvl8pPr>
    <a:lvl9pPr marL="5266944" algn="l" defTabSz="1316736" rtl="0" eaLnBrk="1" latinLnBrk="0" hangingPunct="1">
      <a:defRPr sz="3456" kern="1200">
        <a:solidFill>
          <a:schemeClr val="tx1"/>
        </a:solidFill>
        <a:latin typeface="Arial" charset="0"/>
        <a:ea typeface="ヒラギノ角ゴ Pro W3" pitchFamily="-80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0EF86625-C7A8-4262-862D-1DD20B639C1B}">
          <p14:sldIdLst>
            <p14:sldId id="380"/>
          </p14:sldIdLst>
        </p14:section>
        <p14:section name="Naamloze sectie" id="{45CC656E-50A7-4262-BE3C-CB4F99020F1A}">
          <p14:sldIdLst>
            <p14:sldId id="420"/>
            <p14:sldId id="441"/>
            <p14:sldId id="433"/>
            <p14:sldId id="442"/>
            <p14:sldId id="443"/>
            <p14:sldId id="418"/>
            <p14:sldId id="427"/>
            <p14:sldId id="419"/>
            <p14:sldId id="438"/>
            <p14:sldId id="435"/>
            <p14:sldId id="439"/>
            <p14:sldId id="440"/>
            <p14:sldId id="445"/>
            <p14:sldId id="437"/>
            <p14:sldId id="444"/>
            <p14:sldId id="4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111" userDrawn="1">
          <p15:clr>
            <a:srgbClr val="A4A3A4"/>
          </p15:clr>
        </p15:guide>
        <p15:guide id="2" pos="553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0" userDrawn="1">
          <p15:clr>
            <a:srgbClr val="A4A3A4"/>
          </p15:clr>
        </p15:guide>
        <p15:guide id="2" pos="311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C0033"/>
    <a:srgbClr val="D1104D"/>
    <a:srgbClr val="D00F4D"/>
    <a:srgbClr val="C80536"/>
    <a:srgbClr val="D5155E"/>
    <a:srgbClr val="E5E5E5"/>
    <a:srgbClr val="B2B2B2"/>
    <a:srgbClr val="FFFFFF"/>
    <a:srgbClr val="008D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691" y="34"/>
      </p:cViewPr>
      <p:guideLst>
        <p:guide orient="horz" pos="3111"/>
        <p:guide pos="553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140"/>
        <p:guide pos="311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fman, D. (Daisy)" userId="S::hofmd@hr.nl::7f83a062-a801-4496-92dc-0549f89ab905" providerId="AD" clId="Web-{AA859D86-FD28-4018-17A3-24A51F244676}"/>
    <pc:docChg chg="modSld">
      <pc:chgData name="Hofman, D. (Daisy)" userId="S::hofmd@hr.nl::7f83a062-a801-4496-92dc-0549f89ab905" providerId="AD" clId="Web-{AA859D86-FD28-4018-17A3-24A51F244676}" dt="2020-09-03T07:04:13.108" v="5" actId="1076"/>
      <pc:docMkLst>
        <pc:docMk/>
      </pc:docMkLst>
      <pc:sldChg chg="modSp">
        <pc:chgData name="Hofman, D. (Daisy)" userId="S::hofmd@hr.nl::7f83a062-a801-4496-92dc-0549f89ab905" providerId="AD" clId="Web-{AA859D86-FD28-4018-17A3-24A51F244676}" dt="2020-09-03T07:04:13.108" v="5" actId="1076"/>
        <pc:sldMkLst>
          <pc:docMk/>
          <pc:sldMk cId="1431201309" sldId="419"/>
        </pc:sldMkLst>
        <pc:spChg chg="mod">
          <ac:chgData name="Hofman, D. (Daisy)" userId="S::hofmd@hr.nl::7f83a062-a801-4496-92dc-0549f89ab905" providerId="AD" clId="Web-{AA859D86-FD28-4018-17A3-24A51F244676}" dt="2020-09-03T07:04:01.030" v="3" actId="20577"/>
          <ac:spMkLst>
            <pc:docMk/>
            <pc:sldMk cId="1431201309" sldId="419"/>
            <ac:spMk id="3" creationId="{A538A97A-F61C-4B35-9936-2363EC842F86}"/>
          </ac:spMkLst>
        </pc:spChg>
        <pc:picChg chg="mod">
          <ac:chgData name="Hofman, D. (Daisy)" userId="S::hofmd@hr.nl::7f83a062-a801-4496-92dc-0549f89ab905" providerId="AD" clId="Web-{AA859D86-FD28-4018-17A3-24A51F244676}" dt="2020-09-03T07:04:13.108" v="5" actId="1076"/>
          <ac:picMkLst>
            <pc:docMk/>
            <pc:sldMk cId="1431201309" sldId="419"/>
            <ac:picMk id="10" creationId="{38EE7C3F-6803-DF41-A3D0-91EBFCC3D574}"/>
          </ac:picMkLst>
        </pc:picChg>
      </pc:sldChg>
    </pc:docChg>
  </pc:docChgLst>
  <pc:docChgLst>
    <pc:chgData name="Ruiter, T. de (Thijs)" userId="S::ruitt@hr.nl::9b3d5c1d-ceb5-4ae4-a1fc-1ec7b3190bd9" providerId="AD" clId="Web-{CA7E63E4-97DB-42E1-B235-3D1226C52530}"/>
    <pc:docChg chg="delSld modSection">
      <pc:chgData name="Ruiter, T. de (Thijs)" userId="S::ruitt@hr.nl::9b3d5c1d-ceb5-4ae4-a1fc-1ec7b3190bd9" providerId="AD" clId="Web-{CA7E63E4-97DB-42E1-B235-3D1226C52530}" dt="2020-11-18T10:24:02.078" v="0"/>
      <pc:docMkLst>
        <pc:docMk/>
      </pc:docMkLst>
      <pc:sldChg chg="del">
        <pc:chgData name="Ruiter, T. de (Thijs)" userId="S::ruitt@hr.nl::9b3d5c1d-ceb5-4ae4-a1fc-1ec7b3190bd9" providerId="AD" clId="Web-{CA7E63E4-97DB-42E1-B235-3D1226C52530}" dt="2020-11-18T10:24:02.078" v="0"/>
        <pc:sldMkLst>
          <pc:docMk/>
          <pc:sldMk cId="3116478097" sldId="423"/>
        </pc:sldMkLst>
      </pc:sldChg>
    </pc:docChg>
  </pc:docChgLst>
  <pc:docChgLst>
    <pc:chgData name="Jarno Vuijk (1003840)" userId="5adbbd21-0a75-4682-b09e-5ccccd5bfabd" providerId="ADAL" clId="{BFE5B5CD-0EAB-4A0A-881F-4A4E9BD86345}"/>
    <pc:docChg chg="modSld">
      <pc:chgData name="Jarno Vuijk (1003840)" userId="5adbbd21-0a75-4682-b09e-5ccccd5bfabd" providerId="ADAL" clId="{BFE5B5CD-0EAB-4A0A-881F-4A4E9BD86345}" dt="2021-02-18T13:01:13.197" v="1" actId="1076"/>
      <pc:docMkLst>
        <pc:docMk/>
      </pc:docMkLst>
      <pc:sldChg chg="modSp mod">
        <pc:chgData name="Jarno Vuijk (1003840)" userId="5adbbd21-0a75-4682-b09e-5ccccd5bfabd" providerId="ADAL" clId="{BFE5B5CD-0EAB-4A0A-881F-4A4E9BD86345}" dt="2021-02-18T13:01:13.197" v="1" actId="1076"/>
        <pc:sldMkLst>
          <pc:docMk/>
          <pc:sldMk cId="3497664828" sldId="433"/>
        </pc:sldMkLst>
        <pc:picChg chg="mod">
          <ac:chgData name="Jarno Vuijk (1003840)" userId="5adbbd21-0a75-4682-b09e-5ccccd5bfabd" providerId="ADAL" clId="{BFE5B5CD-0EAB-4A0A-881F-4A4E9BD86345}" dt="2021-02-18T13:01:13.197" v="1" actId="1076"/>
          <ac:picMkLst>
            <pc:docMk/>
            <pc:sldMk cId="3497664828" sldId="433"/>
            <ac:picMk id="8" creationId="{57BC1E6A-8293-4661-A7EA-2920E77193F0}"/>
          </ac:picMkLst>
        </pc:picChg>
      </pc:sldChg>
    </pc:docChg>
  </pc:docChgLst>
  <pc:docChgLst>
    <pc:chgData name="Hofman, D. (Daisy)" userId="S::hofmd@hr.nl::7f83a062-a801-4496-92dc-0549f89ab905" providerId="AD" clId="Web-{F371BAC0-7BC0-408A-EFBE-96CC45F7CE75}"/>
    <pc:docChg chg="modSld">
      <pc:chgData name="Hofman, D. (Daisy)" userId="S::hofmd@hr.nl::7f83a062-a801-4496-92dc-0549f89ab905" providerId="AD" clId="Web-{F371BAC0-7BC0-408A-EFBE-96CC45F7CE75}" dt="2020-09-02T19:16:44.466" v="13" actId="20577"/>
      <pc:docMkLst>
        <pc:docMk/>
      </pc:docMkLst>
      <pc:sldChg chg="modSp">
        <pc:chgData name="Hofman, D. (Daisy)" userId="S::hofmd@hr.nl::7f83a062-a801-4496-92dc-0549f89ab905" providerId="AD" clId="Web-{F371BAC0-7BC0-408A-EFBE-96CC45F7CE75}" dt="2020-09-02T19:16:44.466" v="13" actId="20577"/>
        <pc:sldMkLst>
          <pc:docMk/>
          <pc:sldMk cId="3116478097" sldId="423"/>
        </pc:sldMkLst>
        <pc:spChg chg="mod">
          <ac:chgData name="Hofman, D. (Daisy)" userId="S::hofmd@hr.nl::7f83a062-a801-4496-92dc-0549f89ab905" providerId="AD" clId="Web-{F371BAC0-7BC0-408A-EFBE-96CC45F7CE75}" dt="2020-09-02T19:16:44.466" v="13" actId="20577"/>
          <ac:spMkLst>
            <pc:docMk/>
            <pc:sldMk cId="3116478097" sldId="423"/>
            <ac:spMk id="2" creationId="{7CE02D4C-7A08-4B4B-9926-C596F6D91249}"/>
          </ac:spMkLst>
        </pc:spChg>
      </pc:sldChg>
    </pc:docChg>
  </pc:docChgLst>
  <pc:docChgLst>
    <pc:chgData name="Hofman, D. (Daisy)" userId="S::hofmd@hr.nl::7f83a062-a801-4496-92dc-0549f89ab905" providerId="AD" clId="Web-{FB71E54A-F7B8-4ADB-43D3-9EE6ADEA0A88}"/>
    <pc:docChg chg="modSld">
      <pc:chgData name="Hofman, D. (Daisy)" userId="S::hofmd@hr.nl::7f83a062-a801-4496-92dc-0549f89ab905" providerId="AD" clId="Web-{FB71E54A-F7B8-4ADB-43D3-9EE6ADEA0A88}" dt="2020-09-03T07:44:11.516" v="4" actId="20577"/>
      <pc:docMkLst>
        <pc:docMk/>
      </pc:docMkLst>
      <pc:sldChg chg="modSp">
        <pc:chgData name="Hofman, D. (Daisy)" userId="S::hofmd@hr.nl::7f83a062-a801-4496-92dc-0549f89ab905" providerId="AD" clId="Web-{FB71E54A-F7B8-4ADB-43D3-9EE6ADEA0A88}" dt="2020-09-03T07:44:11.516" v="4" actId="20577"/>
        <pc:sldMkLst>
          <pc:docMk/>
          <pc:sldMk cId="1431201309" sldId="419"/>
        </pc:sldMkLst>
        <pc:spChg chg="mod">
          <ac:chgData name="Hofman, D. (Daisy)" userId="S::hofmd@hr.nl::7f83a062-a801-4496-92dc-0549f89ab905" providerId="AD" clId="Web-{FB71E54A-F7B8-4ADB-43D3-9EE6ADEA0A88}" dt="2020-09-03T07:44:11.516" v="4" actId="20577"/>
          <ac:spMkLst>
            <pc:docMk/>
            <pc:sldMk cId="1431201309" sldId="419"/>
            <ac:spMk id="3" creationId="{A538A97A-F61C-4B35-9936-2363EC842F86}"/>
          </ac:spMkLst>
        </pc:spChg>
      </pc:sldChg>
    </pc:docChg>
  </pc:docChgLst>
  <pc:docChgLst>
    <pc:chgData name="Ruiter, T. de (Thijs)" userId="9b3d5c1d-ceb5-4ae4-a1fc-1ec7b3190bd9" providerId="ADAL" clId="{3E727357-F095-4150-8D34-50141B481B8A}"/>
    <pc:docChg chg="undo custSel addSld delSld modSld sldOrd modSection">
      <pc:chgData name="Ruiter, T. de (Thijs)" userId="9b3d5c1d-ceb5-4ae4-a1fc-1ec7b3190bd9" providerId="ADAL" clId="{3E727357-F095-4150-8D34-50141B481B8A}" dt="2021-02-16T14:37:28.942" v="1377" actId="207"/>
      <pc:docMkLst>
        <pc:docMk/>
      </pc:docMkLst>
      <pc:sldChg chg="modSp mod">
        <pc:chgData name="Ruiter, T. de (Thijs)" userId="9b3d5c1d-ceb5-4ae4-a1fc-1ec7b3190bd9" providerId="ADAL" clId="{3E727357-F095-4150-8D34-50141B481B8A}" dt="2021-02-12T09:25:38.395" v="20" actId="20577"/>
        <pc:sldMkLst>
          <pc:docMk/>
          <pc:sldMk cId="3287630929" sldId="380"/>
        </pc:sldMkLst>
        <pc:spChg chg="mod">
          <ac:chgData name="Ruiter, T. de (Thijs)" userId="9b3d5c1d-ceb5-4ae4-a1fc-1ec7b3190bd9" providerId="ADAL" clId="{3E727357-F095-4150-8D34-50141B481B8A}" dt="2021-02-12T09:25:38.395" v="20" actId="20577"/>
          <ac:spMkLst>
            <pc:docMk/>
            <pc:sldMk cId="3287630929" sldId="380"/>
            <ac:spMk id="2" creationId="{00000000-0000-0000-0000-000000000000}"/>
          </ac:spMkLst>
        </pc:spChg>
      </pc:sldChg>
      <pc:sldChg chg="modSp mod">
        <pc:chgData name="Ruiter, T. de (Thijs)" userId="9b3d5c1d-ceb5-4ae4-a1fc-1ec7b3190bd9" providerId="ADAL" clId="{3E727357-F095-4150-8D34-50141B481B8A}" dt="2021-02-12T09:37:54.285" v="389" actId="20577"/>
        <pc:sldMkLst>
          <pc:docMk/>
          <pc:sldMk cId="3935416664" sldId="418"/>
        </pc:sldMkLst>
        <pc:spChg chg="mod">
          <ac:chgData name="Ruiter, T. de (Thijs)" userId="9b3d5c1d-ceb5-4ae4-a1fc-1ec7b3190bd9" providerId="ADAL" clId="{3E727357-F095-4150-8D34-50141B481B8A}" dt="2021-02-12T09:37:54.285" v="389" actId="20577"/>
          <ac:spMkLst>
            <pc:docMk/>
            <pc:sldMk cId="3935416664" sldId="418"/>
            <ac:spMk id="3" creationId="{2C28924E-60D5-4501-BA34-EE2E71F6A0CF}"/>
          </ac:spMkLst>
        </pc:spChg>
      </pc:sldChg>
      <pc:sldChg chg="modSp mod">
        <pc:chgData name="Ruiter, T. de (Thijs)" userId="9b3d5c1d-ceb5-4ae4-a1fc-1ec7b3190bd9" providerId="ADAL" clId="{3E727357-F095-4150-8D34-50141B481B8A}" dt="2021-02-16T11:33:32.595" v="1104" actId="20578"/>
        <pc:sldMkLst>
          <pc:docMk/>
          <pc:sldMk cId="1431201309" sldId="419"/>
        </pc:sldMkLst>
        <pc:spChg chg="mod">
          <ac:chgData name="Ruiter, T. de (Thijs)" userId="9b3d5c1d-ceb5-4ae4-a1fc-1ec7b3190bd9" providerId="ADAL" clId="{3E727357-F095-4150-8D34-50141B481B8A}" dt="2021-02-16T11:33:32.595" v="1104" actId="20578"/>
          <ac:spMkLst>
            <pc:docMk/>
            <pc:sldMk cId="1431201309" sldId="419"/>
            <ac:spMk id="3" creationId="{A538A97A-F61C-4B35-9936-2363EC842F86}"/>
          </ac:spMkLst>
        </pc:spChg>
      </pc:sldChg>
      <pc:sldChg chg="addSp delSp modSp mod chgLayout">
        <pc:chgData name="Ruiter, T. de (Thijs)" userId="9b3d5c1d-ceb5-4ae4-a1fc-1ec7b3190bd9" providerId="ADAL" clId="{3E727357-F095-4150-8D34-50141B481B8A}" dt="2021-02-12T09:32:25.981" v="57" actId="27614"/>
        <pc:sldMkLst>
          <pc:docMk/>
          <pc:sldMk cId="3134200533" sldId="420"/>
        </pc:sldMkLst>
        <pc:spChg chg="mod">
          <ac:chgData name="Ruiter, T. de (Thijs)" userId="9b3d5c1d-ceb5-4ae4-a1fc-1ec7b3190bd9" providerId="ADAL" clId="{3E727357-F095-4150-8D34-50141B481B8A}" dt="2021-02-12T09:32:11.794" v="56" actId="26606"/>
          <ac:spMkLst>
            <pc:docMk/>
            <pc:sldMk cId="3134200533" sldId="420"/>
            <ac:spMk id="2" creationId="{7DE57CF0-A795-4CCA-8D5D-A6F1ABA45031}"/>
          </ac:spMkLst>
        </pc:spChg>
        <pc:picChg chg="add mod">
          <ac:chgData name="Ruiter, T. de (Thijs)" userId="9b3d5c1d-ceb5-4ae4-a1fc-1ec7b3190bd9" providerId="ADAL" clId="{3E727357-F095-4150-8D34-50141B481B8A}" dt="2021-02-12T09:32:25.981" v="57" actId="27614"/>
          <ac:picMkLst>
            <pc:docMk/>
            <pc:sldMk cId="3134200533" sldId="420"/>
            <ac:picMk id="3" creationId="{68187C9A-DE3A-49F7-8FB3-AD25360CDD43}"/>
          </ac:picMkLst>
        </pc:picChg>
        <pc:picChg chg="del">
          <ac:chgData name="Ruiter, T. de (Thijs)" userId="9b3d5c1d-ceb5-4ae4-a1fc-1ec7b3190bd9" providerId="ADAL" clId="{3E727357-F095-4150-8D34-50141B481B8A}" dt="2021-02-12T09:27:17.073" v="53" actId="478"/>
          <ac:picMkLst>
            <pc:docMk/>
            <pc:sldMk cId="3134200533" sldId="420"/>
            <ac:picMk id="1026" creationId="{CC14CF41-CFD2-46B9-B378-3266D8E75227}"/>
          </ac:picMkLst>
        </pc:picChg>
        <pc:picChg chg="del">
          <ac:chgData name="Ruiter, T. de (Thijs)" userId="9b3d5c1d-ceb5-4ae4-a1fc-1ec7b3190bd9" providerId="ADAL" clId="{3E727357-F095-4150-8D34-50141B481B8A}" dt="2021-02-12T09:27:14.511" v="52" actId="478"/>
          <ac:picMkLst>
            <pc:docMk/>
            <pc:sldMk cId="3134200533" sldId="420"/>
            <ac:picMk id="1028" creationId="{D804DEA5-40C4-499B-A502-653D7589C1E1}"/>
          </ac:picMkLst>
        </pc:picChg>
      </pc:sldChg>
      <pc:sldChg chg="modSp mod">
        <pc:chgData name="Ruiter, T. de (Thijs)" userId="9b3d5c1d-ceb5-4ae4-a1fc-1ec7b3190bd9" providerId="ADAL" clId="{3E727357-F095-4150-8D34-50141B481B8A}" dt="2021-02-12T09:43:30.655" v="443" actId="20577"/>
        <pc:sldMkLst>
          <pc:docMk/>
          <pc:sldMk cId="3876233517" sldId="427"/>
        </pc:sldMkLst>
        <pc:spChg chg="mod">
          <ac:chgData name="Ruiter, T. de (Thijs)" userId="9b3d5c1d-ceb5-4ae4-a1fc-1ec7b3190bd9" providerId="ADAL" clId="{3E727357-F095-4150-8D34-50141B481B8A}" dt="2021-02-12T09:43:30.655" v="443" actId="20577"/>
          <ac:spMkLst>
            <pc:docMk/>
            <pc:sldMk cId="3876233517" sldId="427"/>
            <ac:spMk id="3" creationId="{A027F551-F66F-694B-8110-19C90DC52238}"/>
          </ac:spMkLst>
        </pc:spChg>
      </pc:sldChg>
      <pc:sldChg chg="addSp delSp modSp mod">
        <pc:chgData name="Ruiter, T. de (Thijs)" userId="9b3d5c1d-ceb5-4ae4-a1fc-1ec7b3190bd9" providerId="ADAL" clId="{3E727357-F095-4150-8D34-50141B481B8A}" dt="2021-02-12T09:39:02.322" v="398" actId="1076"/>
        <pc:sldMkLst>
          <pc:docMk/>
          <pc:sldMk cId="3497664828" sldId="433"/>
        </pc:sldMkLst>
        <pc:spChg chg="add del mod">
          <ac:chgData name="Ruiter, T. de (Thijs)" userId="9b3d5c1d-ceb5-4ae4-a1fc-1ec7b3190bd9" providerId="ADAL" clId="{3E727357-F095-4150-8D34-50141B481B8A}" dt="2021-02-12T09:38:18.769" v="394" actId="478"/>
          <ac:spMkLst>
            <pc:docMk/>
            <pc:sldMk cId="3497664828" sldId="433"/>
            <ac:spMk id="3" creationId="{C936FF1A-69B2-45CC-9A3B-E0B23ED56F82}"/>
          </ac:spMkLst>
        </pc:spChg>
        <pc:spChg chg="del mod">
          <ac:chgData name="Ruiter, T. de (Thijs)" userId="9b3d5c1d-ceb5-4ae4-a1fc-1ec7b3190bd9" providerId="ADAL" clId="{3E727357-F095-4150-8D34-50141B481B8A}" dt="2021-02-12T09:38:17.397" v="393" actId="478"/>
          <ac:spMkLst>
            <pc:docMk/>
            <pc:sldMk cId="3497664828" sldId="433"/>
            <ac:spMk id="5" creationId="{6CC03A2D-F9DF-42D3-982A-4B88A2AA351D}"/>
          </ac:spMkLst>
        </pc:spChg>
        <pc:spChg chg="add del mod">
          <ac:chgData name="Ruiter, T. de (Thijs)" userId="9b3d5c1d-ceb5-4ae4-a1fc-1ec7b3190bd9" providerId="ADAL" clId="{3E727357-F095-4150-8D34-50141B481B8A}" dt="2021-02-12T09:38:13.738" v="392" actId="478"/>
          <ac:spMkLst>
            <pc:docMk/>
            <pc:sldMk cId="3497664828" sldId="433"/>
            <ac:spMk id="6" creationId="{DCF0E6C1-C41C-4232-BAE5-4ED46CC4020A}"/>
          </ac:spMkLst>
        </pc:spChg>
        <pc:picChg chg="add mod">
          <ac:chgData name="Ruiter, T. de (Thijs)" userId="9b3d5c1d-ceb5-4ae4-a1fc-1ec7b3190bd9" providerId="ADAL" clId="{3E727357-F095-4150-8D34-50141B481B8A}" dt="2021-02-12T09:39:02.322" v="398" actId="1076"/>
          <ac:picMkLst>
            <pc:docMk/>
            <pc:sldMk cId="3497664828" sldId="433"/>
            <ac:picMk id="8" creationId="{57BC1E6A-8293-4661-A7EA-2920E77193F0}"/>
          </ac:picMkLst>
        </pc:picChg>
      </pc:sldChg>
      <pc:sldChg chg="del">
        <pc:chgData name="Ruiter, T. de (Thijs)" userId="9b3d5c1d-ceb5-4ae4-a1fc-1ec7b3190bd9" providerId="ADAL" clId="{3E727357-F095-4150-8D34-50141B481B8A}" dt="2021-02-12T09:41:50.385" v="407" actId="2696"/>
        <pc:sldMkLst>
          <pc:docMk/>
          <pc:sldMk cId="1467696937" sldId="434"/>
        </pc:sldMkLst>
      </pc:sldChg>
      <pc:sldChg chg="addSp delSp modSp mod">
        <pc:chgData name="Ruiter, T. de (Thijs)" userId="9b3d5c1d-ceb5-4ae4-a1fc-1ec7b3190bd9" providerId="ADAL" clId="{3E727357-F095-4150-8D34-50141B481B8A}" dt="2021-02-12T09:54:45.050" v="897" actId="1076"/>
        <pc:sldMkLst>
          <pc:docMk/>
          <pc:sldMk cId="2724389645" sldId="435"/>
        </pc:sldMkLst>
        <pc:spChg chg="add mod">
          <ac:chgData name="Ruiter, T. de (Thijs)" userId="9b3d5c1d-ceb5-4ae4-a1fc-1ec7b3190bd9" providerId="ADAL" clId="{3E727357-F095-4150-8D34-50141B481B8A}" dt="2021-02-12T09:53:13.928" v="886" actId="478"/>
          <ac:spMkLst>
            <pc:docMk/>
            <pc:sldMk cId="2724389645" sldId="435"/>
            <ac:spMk id="4" creationId="{688C6C53-5A5B-4D9C-AE58-2F5DE1505344}"/>
          </ac:spMkLst>
        </pc:spChg>
        <pc:graphicFrameChg chg="del modGraphic">
          <ac:chgData name="Ruiter, T. de (Thijs)" userId="9b3d5c1d-ceb5-4ae4-a1fc-1ec7b3190bd9" providerId="ADAL" clId="{3E727357-F095-4150-8D34-50141B481B8A}" dt="2021-02-12T09:53:13.928" v="886" actId="478"/>
          <ac:graphicFrameMkLst>
            <pc:docMk/>
            <pc:sldMk cId="2724389645" sldId="435"/>
            <ac:graphicFrameMk id="5" creationId="{1F433151-719E-4B4F-989B-06552890EAE7}"/>
          </ac:graphicFrameMkLst>
        </pc:graphicFrameChg>
        <pc:picChg chg="add mod">
          <ac:chgData name="Ruiter, T. de (Thijs)" userId="9b3d5c1d-ceb5-4ae4-a1fc-1ec7b3190bd9" providerId="ADAL" clId="{3E727357-F095-4150-8D34-50141B481B8A}" dt="2021-02-12T09:54:37.425" v="894" actId="1076"/>
          <ac:picMkLst>
            <pc:docMk/>
            <pc:sldMk cId="2724389645" sldId="435"/>
            <ac:picMk id="7" creationId="{2705AF2F-DB1E-4A42-BCD8-33B2DB73E886}"/>
          </ac:picMkLst>
        </pc:picChg>
        <pc:picChg chg="add mod">
          <ac:chgData name="Ruiter, T. de (Thijs)" userId="9b3d5c1d-ceb5-4ae4-a1fc-1ec7b3190bd9" providerId="ADAL" clId="{3E727357-F095-4150-8D34-50141B481B8A}" dt="2021-02-12T09:54:45.050" v="897" actId="1076"/>
          <ac:picMkLst>
            <pc:docMk/>
            <pc:sldMk cId="2724389645" sldId="435"/>
            <ac:picMk id="9" creationId="{DF922F86-8E2D-4897-8BB8-8670AA75CF75}"/>
          </ac:picMkLst>
        </pc:picChg>
      </pc:sldChg>
      <pc:sldChg chg="del">
        <pc:chgData name="Ruiter, T. de (Thijs)" userId="9b3d5c1d-ceb5-4ae4-a1fc-1ec7b3190bd9" providerId="ADAL" clId="{3E727357-F095-4150-8D34-50141B481B8A}" dt="2021-02-12T10:39:53.465" v="898" actId="2696"/>
        <pc:sldMkLst>
          <pc:docMk/>
          <pc:sldMk cId="2959471103" sldId="436"/>
        </pc:sldMkLst>
      </pc:sldChg>
      <pc:sldChg chg="addSp delSp modSp mod">
        <pc:chgData name="Ruiter, T. de (Thijs)" userId="9b3d5c1d-ceb5-4ae4-a1fc-1ec7b3190bd9" providerId="ADAL" clId="{3E727357-F095-4150-8D34-50141B481B8A}" dt="2021-02-16T14:37:28.942" v="1377" actId="207"/>
        <pc:sldMkLst>
          <pc:docMk/>
          <pc:sldMk cId="1787104875" sldId="437"/>
        </pc:sldMkLst>
        <pc:spChg chg="mod">
          <ac:chgData name="Ruiter, T. de (Thijs)" userId="9b3d5c1d-ceb5-4ae4-a1fc-1ec7b3190bd9" providerId="ADAL" clId="{3E727357-F095-4150-8D34-50141B481B8A}" dt="2021-02-15T15:41:13.107" v="1102" actId="20577"/>
          <ac:spMkLst>
            <pc:docMk/>
            <pc:sldMk cId="1787104875" sldId="437"/>
            <ac:spMk id="3" creationId="{473C8D2F-8F94-47F6-96E7-83F01F0CBB79}"/>
          </ac:spMkLst>
        </pc:spChg>
        <pc:spChg chg="del mod">
          <ac:chgData name="Ruiter, T. de (Thijs)" userId="9b3d5c1d-ceb5-4ae4-a1fc-1ec7b3190bd9" providerId="ADAL" clId="{3E727357-F095-4150-8D34-50141B481B8A}" dt="2021-02-15T15:41:14.970" v="1103" actId="478"/>
          <ac:spMkLst>
            <pc:docMk/>
            <pc:sldMk cId="1787104875" sldId="437"/>
            <ac:spMk id="4" creationId="{C27D9E14-26BF-40F5-885E-22A020A1D80D}"/>
          </ac:spMkLst>
        </pc:spChg>
        <pc:spChg chg="add mod">
          <ac:chgData name="Ruiter, T. de (Thijs)" userId="9b3d5c1d-ceb5-4ae4-a1fc-1ec7b3190bd9" providerId="ADAL" clId="{3E727357-F095-4150-8D34-50141B481B8A}" dt="2021-02-16T14:08:29.935" v="1358" actId="1076"/>
          <ac:spMkLst>
            <pc:docMk/>
            <pc:sldMk cId="1787104875" sldId="437"/>
            <ac:spMk id="6" creationId="{58928B5A-09F2-47FF-9644-0D2B80F89946}"/>
          </ac:spMkLst>
        </pc:spChg>
        <pc:spChg chg="add mod">
          <ac:chgData name="Ruiter, T. de (Thijs)" userId="9b3d5c1d-ceb5-4ae4-a1fc-1ec7b3190bd9" providerId="ADAL" clId="{3E727357-F095-4150-8D34-50141B481B8A}" dt="2021-02-16T14:37:28.942" v="1377" actId="207"/>
          <ac:spMkLst>
            <pc:docMk/>
            <pc:sldMk cId="1787104875" sldId="437"/>
            <ac:spMk id="7" creationId="{735D7141-BCD5-40D9-9394-7E75E42230C9}"/>
          </ac:spMkLst>
        </pc:spChg>
        <pc:picChg chg="add mod">
          <ac:chgData name="Ruiter, T. de (Thijs)" userId="9b3d5c1d-ceb5-4ae4-a1fc-1ec7b3190bd9" providerId="ADAL" clId="{3E727357-F095-4150-8D34-50141B481B8A}" dt="2021-02-16T14:08:17.530" v="1356" actId="1076"/>
          <ac:picMkLst>
            <pc:docMk/>
            <pc:sldMk cId="1787104875" sldId="437"/>
            <ac:picMk id="4" creationId="{5A7A3CC5-690F-4714-AC97-538BDA736A69}"/>
          </ac:picMkLst>
        </pc:picChg>
        <pc:picChg chg="add mod">
          <ac:chgData name="Ruiter, T. de (Thijs)" userId="9b3d5c1d-ceb5-4ae4-a1fc-1ec7b3190bd9" providerId="ADAL" clId="{3E727357-F095-4150-8D34-50141B481B8A}" dt="2021-02-16T14:08:15.934" v="1355" actId="1076"/>
          <ac:picMkLst>
            <pc:docMk/>
            <pc:sldMk cId="1787104875" sldId="437"/>
            <ac:picMk id="5" creationId="{018F4451-2B68-4EC1-ACED-DAFC739EC90C}"/>
          </ac:picMkLst>
        </pc:picChg>
      </pc:sldChg>
      <pc:sldChg chg="addSp delSp modSp mod">
        <pc:chgData name="Ruiter, T. de (Thijs)" userId="9b3d5c1d-ceb5-4ae4-a1fc-1ec7b3190bd9" providerId="ADAL" clId="{3E727357-F095-4150-8D34-50141B481B8A}" dt="2021-02-15T15:36:52.106" v="1099" actId="20577"/>
        <pc:sldMkLst>
          <pc:docMk/>
          <pc:sldMk cId="1960224464" sldId="438"/>
        </pc:sldMkLst>
        <pc:spChg chg="mod">
          <ac:chgData name="Ruiter, T. de (Thijs)" userId="9b3d5c1d-ceb5-4ae4-a1fc-1ec7b3190bd9" providerId="ADAL" clId="{3E727357-F095-4150-8D34-50141B481B8A}" dt="2021-02-12T09:52:05.756" v="877" actId="1076"/>
          <ac:spMkLst>
            <pc:docMk/>
            <pc:sldMk cId="1960224464" sldId="438"/>
            <ac:spMk id="3" creationId="{7E136E74-4839-4FB8-9D88-E5A822CF121B}"/>
          </ac:spMkLst>
        </pc:spChg>
        <pc:spChg chg="mod">
          <ac:chgData name="Ruiter, T. de (Thijs)" userId="9b3d5c1d-ceb5-4ae4-a1fc-1ec7b3190bd9" providerId="ADAL" clId="{3E727357-F095-4150-8D34-50141B481B8A}" dt="2021-02-15T15:36:52.106" v="1099" actId="20577"/>
          <ac:spMkLst>
            <pc:docMk/>
            <pc:sldMk cId="1960224464" sldId="438"/>
            <ac:spMk id="5" creationId="{D0603F09-094F-4752-99CB-91AE0364C2E9}"/>
          </ac:spMkLst>
        </pc:spChg>
        <pc:spChg chg="add mod">
          <ac:chgData name="Ruiter, T. de (Thijs)" userId="9b3d5c1d-ceb5-4ae4-a1fc-1ec7b3190bd9" providerId="ADAL" clId="{3E727357-F095-4150-8D34-50141B481B8A}" dt="2021-02-12T09:52:07.662" v="878" actId="1076"/>
          <ac:spMkLst>
            <pc:docMk/>
            <pc:sldMk cId="1960224464" sldId="438"/>
            <ac:spMk id="7" creationId="{9ACE8B33-5A12-4667-9D2F-09B9A63EBDE4}"/>
          </ac:spMkLst>
        </pc:spChg>
        <pc:picChg chg="add mod">
          <ac:chgData name="Ruiter, T. de (Thijs)" userId="9b3d5c1d-ceb5-4ae4-a1fc-1ec7b3190bd9" providerId="ADAL" clId="{3E727357-F095-4150-8D34-50141B481B8A}" dt="2021-02-12T09:52:36.860" v="884" actId="14100"/>
          <ac:picMkLst>
            <pc:docMk/>
            <pc:sldMk cId="1960224464" sldId="438"/>
            <ac:picMk id="4" creationId="{DFFBAD27-36E8-4048-9BB3-FE8BE01018E2}"/>
          </ac:picMkLst>
        </pc:picChg>
        <pc:picChg chg="del">
          <ac:chgData name="Ruiter, T. de (Thijs)" userId="9b3d5c1d-ceb5-4ae4-a1fc-1ec7b3190bd9" providerId="ADAL" clId="{3E727357-F095-4150-8D34-50141B481B8A}" dt="2021-02-12T09:46:14.282" v="609" actId="478"/>
          <ac:picMkLst>
            <pc:docMk/>
            <pc:sldMk cId="1960224464" sldId="438"/>
            <ac:picMk id="6" creationId="{196C8276-B31C-46C7-90A4-41628D7E14C5}"/>
          </ac:picMkLst>
        </pc:picChg>
      </pc:sldChg>
      <pc:sldChg chg="addSp delSp modSp mod ord">
        <pc:chgData name="Ruiter, T. de (Thijs)" userId="9b3d5c1d-ceb5-4ae4-a1fc-1ec7b3190bd9" providerId="ADAL" clId="{3E727357-F095-4150-8D34-50141B481B8A}" dt="2021-02-15T15:10:28.636" v="924"/>
        <pc:sldMkLst>
          <pc:docMk/>
          <pc:sldMk cId="1529556057" sldId="440"/>
        </pc:sldMkLst>
        <pc:spChg chg="mod">
          <ac:chgData name="Ruiter, T. de (Thijs)" userId="9b3d5c1d-ceb5-4ae4-a1fc-1ec7b3190bd9" providerId="ADAL" clId="{3E727357-F095-4150-8D34-50141B481B8A}" dt="2021-02-12T10:42:35.850" v="907" actId="20577"/>
          <ac:spMkLst>
            <pc:docMk/>
            <pc:sldMk cId="1529556057" sldId="440"/>
            <ac:spMk id="3" creationId="{E6242BEA-4687-4FB3-BF6B-2336768B8DA2}"/>
          </ac:spMkLst>
        </pc:spChg>
        <pc:spChg chg="add del mod">
          <ac:chgData name="Ruiter, T. de (Thijs)" userId="9b3d5c1d-ceb5-4ae4-a1fc-1ec7b3190bd9" providerId="ADAL" clId="{3E727357-F095-4150-8D34-50141B481B8A}" dt="2021-02-15T15:09:30.977" v="919" actId="1076"/>
          <ac:spMkLst>
            <pc:docMk/>
            <pc:sldMk cId="1529556057" sldId="440"/>
            <ac:spMk id="7" creationId="{7A9A1675-76F9-4094-95F6-03F2BEC1D5F7}"/>
          </ac:spMkLst>
        </pc:spChg>
        <pc:picChg chg="add del">
          <ac:chgData name="Ruiter, T. de (Thijs)" userId="9b3d5c1d-ceb5-4ae4-a1fc-1ec7b3190bd9" providerId="ADAL" clId="{3E727357-F095-4150-8D34-50141B481B8A}" dt="2021-02-15T15:07:17.600" v="913" actId="478"/>
          <ac:picMkLst>
            <pc:docMk/>
            <pc:sldMk cId="1529556057" sldId="440"/>
            <ac:picMk id="5" creationId="{317DBF04-74BD-4A8F-9CCE-8052FB2E17E8}"/>
          </ac:picMkLst>
        </pc:picChg>
        <pc:picChg chg="add mod">
          <ac:chgData name="Ruiter, T. de (Thijs)" userId="9b3d5c1d-ceb5-4ae4-a1fc-1ec7b3190bd9" providerId="ADAL" clId="{3E727357-F095-4150-8D34-50141B481B8A}" dt="2021-02-15T15:09:35.913" v="922" actId="1076"/>
          <ac:picMkLst>
            <pc:docMk/>
            <pc:sldMk cId="1529556057" sldId="440"/>
            <ac:picMk id="6" creationId="{3BEF2EFB-F077-49CA-AAAB-C9A4EB4D3C15}"/>
          </ac:picMkLst>
        </pc:picChg>
      </pc:sldChg>
      <pc:sldChg chg="addSp delSp modSp add mod chgLayout">
        <pc:chgData name="Ruiter, T. de (Thijs)" userId="9b3d5c1d-ceb5-4ae4-a1fc-1ec7b3190bd9" providerId="ADAL" clId="{3E727357-F095-4150-8D34-50141B481B8A}" dt="2021-02-12T09:36:49.701" v="380" actId="20577"/>
        <pc:sldMkLst>
          <pc:docMk/>
          <pc:sldMk cId="2410509161" sldId="441"/>
        </pc:sldMkLst>
        <pc:spChg chg="mod">
          <ac:chgData name="Ruiter, T. de (Thijs)" userId="9b3d5c1d-ceb5-4ae4-a1fc-1ec7b3190bd9" providerId="ADAL" clId="{3E727357-F095-4150-8D34-50141B481B8A}" dt="2021-02-12T09:36:42.452" v="378" actId="26606"/>
          <ac:spMkLst>
            <pc:docMk/>
            <pc:sldMk cId="2410509161" sldId="441"/>
            <ac:spMk id="2" creationId="{7DE57CF0-A795-4CCA-8D5D-A6F1ABA45031}"/>
          </ac:spMkLst>
        </pc:spChg>
        <pc:spChg chg="add mod">
          <ac:chgData name="Ruiter, T. de (Thijs)" userId="9b3d5c1d-ceb5-4ae4-a1fc-1ec7b3190bd9" providerId="ADAL" clId="{3E727357-F095-4150-8D34-50141B481B8A}" dt="2021-02-12T09:36:49.701" v="380" actId="20577"/>
          <ac:spMkLst>
            <pc:docMk/>
            <pc:sldMk cId="2410509161" sldId="441"/>
            <ac:spMk id="5" creationId="{3F9BDA57-5FE4-4C4F-945D-5C36D20EBB4E}"/>
          </ac:spMkLst>
        </pc:spChg>
        <pc:picChg chg="del">
          <ac:chgData name="Ruiter, T. de (Thijs)" userId="9b3d5c1d-ceb5-4ae4-a1fc-1ec7b3190bd9" providerId="ADAL" clId="{3E727357-F095-4150-8D34-50141B481B8A}" dt="2021-02-12T09:32:36.334" v="59" actId="478"/>
          <ac:picMkLst>
            <pc:docMk/>
            <pc:sldMk cId="2410509161" sldId="441"/>
            <ac:picMk id="3" creationId="{68187C9A-DE3A-49F7-8FB3-AD25360CDD43}"/>
          </ac:picMkLst>
        </pc:picChg>
        <pc:picChg chg="add del mod">
          <ac:chgData name="Ruiter, T. de (Thijs)" userId="9b3d5c1d-ceb5-4ae4-a1fc-1ec7b3190bd9" providerId="ADAL" clId="{3E727357-F095-4150-8D34-50141B481B8A}" dt="2021-02-12T09:35:52.745" v="316" actId="478"/>
          <ac:picMkLst>
            <pc:docMk/>
            <pc:sldMk cId="2410509161" sldId="441"/>
            <ac:picMk id="4" creationId="{1A8269BB-837C-4DDC-8C34-A35B4F48A1DD}"/>
          </ac:picMkLst>
        </pc:picChg>
      </pc:sldChg>
      <pc:sldChg chg="addSp delSp modSp new mod">
        <pc:chgData name="Ruiter, T. de (Thijs)" userId="9b3d5c1d-ceb5-4ae4-a1fc-1ec7b3190bd9" providerId="ADAL" clId="{3E727357-F095-4150-8D34-50141B481B8A}" dt="2021-02-12T09:39:59.317" v="406" actId="1076"/>
        <pc:sldMkLst>
          <pc:docMk/>
          <pc:sldMk cId="1327246329" sldId="442"/>
        </pc:sldMkLst>
        <pc:spChg chg="del">
          <ac:chgData name="Ruiter, T. de (Thijs)" userId="9b3d5c1d-ceb5-4ae4-a1fc-1ec7b3190bd9" providerId="ADAL" clId="{3E727357-F095-4150-8D34-50141B481B8A}" dt="2021-02-12T09:39:49.189" v="400" actId="478"/>
          <ac:spMkLst>
            <pc:docMk/>
            <pc:sldMk cId="1327246329" sldId="442"/>
            <ac:spMk id="3" creationId="{B8037726-C025-46C1-A3C5-FB6309A80664}"/>
          </ac:spMkLst>
        </pc:spChg>
        <pc:picChg chg="add mod">
          <ac:chgData name="Ruiter, T. de (Thijs)" userId="9b3d5c1d-ceb5-4ae4-a1fc-1ec7b3190bd9" providerId="ADAL" clId="{3E727357-F095-4150-8D34-50141B481B8A}" dt="2021-02-12T09:39:59.317" v="406" actId="1076"/>
          <ac:picMkLst>
            <pc:docMk/>
            <pc:sldMk cId="1327246329" sldId="442"/>
            <ac:picMk id="5" creationId="{6F6E36C1-00E6-480A-A2BE-EF861D6F0386}"/>
          </ac:picMkLst>
        </pc:picChg>
      </pc:sldChg>
      <pc:sldChg chg="modSp new mod">
        <pc:chgData name="Ruiter, T. de (Thijs)" userId="9b3d5c1d-ceb5-4ae4-a1fc-1ec7b3190bd9" providerId="ADAL" clId="{3E727357-F095-4150-8D34-50141B481B8A}" dt="2021-02-15T15:25:28.166" v="1093" actId="20577"/>
        <pc:sldMkLst>
          <pc:docMk/>
          <pc:sldMk cId="3129334326" sldId="443"/>
        </pc:sldMkLst>
        <pc:spChg chg="mod">
          <ac:chgData name="Ruiter, T. de (Thijs)" userId="9b3d5c1d-ceb5-4ae4-a1fc-1ec7b3190bd9" providerId="ADAL" clId="{3E727357-F095-4150-8D34-50141B481B8A}" dt="2021-02-15T15:11:08.052" v="941" actId="20577"/>
          <ac:spMkLst>
            <pc:docMk/>
            <pc:sldMk cId="3129334326" sldId="443"/>
            <ac:spMk id="2" creationId="{8E5AA243-5E5A-4725-8CA2-246E3E7836F4}"/>
          </ac:spMkLst>
        </pc:spChg>
        <pc:spChg chg="mod">
          <ac:chgData name="Ruiter, T. de (Thijs)" userId="9b3d5c1d-ceb5-4ae4-a1fc-1ec7b3190bd9" providerId="ADAL" clId="{3E727357-F095-4150-8D34-50141B481B8A}" dt="2021-02-15T15:25:28.166" v="1093" actId="20577"/>
          <ac:spMkLst>
            <pc:docMk/>
            <pc:sldMk cId="3129334326" sldId="443"/>
            <ac:spMk id="3" creationId="{A1B7A88A-CA42-41DB-8571-5F3A8389BF29}"/>
          </ac:spMkLst>
        </pc:spChg>
      </pc:sldChg>
      <pc:sldChg chg="delSp modSp new mod">
        <pc:chgData name="Ruiter, T. de (Thijs)" userId="9b3d5c1d-ceb5-4ae4-a1fc-1ec7b3190bd9" providerId="ADAL" clId="{3E727357-F095-4150-8D34-50141B481B8A}" dt="2021-02-16T14:03:16.576" v="1350" actId="20577"/>
        <pc:sldMkLst>
          <pc:docMk/>
          <pc:sldMk cId="2789768383" sldId="444"/>
        </pc:sldMkLst>
        <pc:spChg chg="mod">
          <ac:chgData name="Ruiter, T. de (Thijs)" userId="9b3d5c1d-ceb5-4ae4-a1fc-1ec7b3190bd9" providerId="ADAL" clId="{3E727357-F095-4150-8D34-50141B481B8A}" dt="2021-02-16T14:00:45.407" v="1125" actId="20577"/>
          <ac:spMkLst>
            <pc:docMk/>
            <pc:sldMk cId="2789768383" sldId="444"/>
            <ac:spMk id="2" creationId="{AABEC926-2409-459C-9ADC-B32B66A460A1}"/>
          </ac:spMkLst>
        </pc:spChg>
        <pc:spChg chg="mod">
          <ac:chgData name="Ruiter, T. de (Thijs)" userId="9b3d5c1d-ceb5-4ae4-a1fc-1ec7b3190bd9" providerId="ADAL" clId="{3E727357-F095-4150-8D34-50141B481B8A}" dt="2021-02-16T14:03:16.576" v="1350" actId="20577"/>
          <ac:spMkLst>
            <pc:docMk/>
            <pc:sldMk cId="2789768383" sldId="444"/>
            <ac:spMk id="3" creationId="{A67E46A5-5AE9-444D-AF5B-4E26C566A301}"/>
          </ac:spMkLst>
        </pc:spChg>
        <pc:spChg chg="del">
          <ac:chgData name="Ruiter, T. de (Thijs)" userId="9b3d5c1d-ceb5-4ae4-a1fc-1ec7b3190bd9" providerId="ADAL" clId="{3E727357-F095-4150-8D34-50141B481B8A}" dt="2021-02-16T14:02:06.498" v="1249" actId="478"/>
          <ac:spMkLst>
            <pc:docMk/>
            <pc:sldMk cId="2789768383" sldId="444"/>
            <ac:spMk id="4" creationId="{DC70C2EE-A11C-4972-8FAB-74F653560A90}"/>
          </ac:spMkLst>
        </pc:spChg>
      </pc:sldChg>
      <pc:sldChg chg="addSp delSp modSp add mod ord">
        <pc:chgData name="Ruiter, T. de (Thijs)" userId="9b3d5c1d-ceb5-4ae4-a1fc-1ec7b3190bd9" providerId="ADAL" clId="{3E727357-F095-4150-8D34-50141B481B8A}" dt="2021-02-16T14:15:53.904" v="1370" actId="11529"/>
        <pc:sldMkLst>
          <pc:docMk/>
          <pc:sldMk cId="1038304187" sldId="445"/>
        </pc:sldMkLst>
        <pc:spChg chg="del">
          <ac:chgData name="Ruiter, T. de (Thijs)" userId="9b3d5c1d-ceb5-4ae4-a1fc-1ec7b3190bd9" providerId="ADAL" clId="{3E727357-F095-4150-8D34-50141B481B8A}" dt="2021-02-16T14:15:27.827" v="1363" actId="478"/>
          <ac:spMkLst>
            <pc:docMk/>
            <pc:sldMk cId="1038304187" sldId="445"/>
            <ac:spMk id="6" creationId="{58928B5A-09F2-47FF-9644-0D2B80F89946}"/>
          </ac:spMkLst>
        </pc:spChg>
        <pc:spChg chg="add">
          <ac:chgData name="Ruiter, T. de (Thijs)" userId="9b3d5c1d-ceb5-4ae4-a1fc-1ec7b3190bd9" providerId="ADAL" clId="{3E727357-F095-4150-8D34-50141B481B8A}" dt="2021-02-16T14:15:53.904" v="1370" actId="11529"/>
          <ac:spMkLst>
            <pc:docMk/>
            <pc:sldMk cId="1038304187" sldId="445"/>
            <ac:spMk id="9" creationId="{96A20EB1-20BC-4F8B-BF06-ACC52694FBC9}"/>
          </ac:spMkLst>
        </pc:spChg>
        <pc:picChg chg="del">
          <ac:chgData name="Ruiter, T. de (Thijs)" userId="9b3d5c1d-ceb5-4ae4-a1fc-1ec7b3190bd9" providerId="ADAL" clId="{3E727357-F095-4150-8D34-50141B481B8A}" dt="2021-02-16T14:15:28.533" v="1364" actId="478"/>
          <ac:picMkLst>
            <pc:docMk/>
            <pc:sldMk cId="1038304187" sldId="445"/>
            <ac:picMk id="4" creationId="{5A7A3CC5-690F-4714-AC97-538BDA736A69}"/>
          </ac:picMkLst>
        </pc:picChg>
        <pc:picChg chg="del">
          <ac:chgData name="Ruiter, T. de (Thijs)" userId="9b3d5c1d-ceb5-4ae4-a1fc-1ec7b3190bd9" providerId="ADAL" clId="{3E727357-F095-4150-8D34-50141B481B8A}" dt="2021-02-16T14:15:27.199" v="1362" actId="478"/>
          <ac:picMkLst>
            <pc:docMk/>
            <pc:sldMk cId="1038304187" sldId="445"/>
            <ac:picMk id="5" creationId="{018F4451-2B68-4EC1-ACED-DAFC739EC90C}"/>
          </ac:picMkLst>
        </pc:picChg>
        <pc:picChg chg="add mod">
          <ac:chgData name="Ruiter, T. de (Thijs)" userId="9b3d5c1d-ceb5-4ae4-a1fc-1ec7b3190bd9" providerId="ADAL" clId="{3E727357-F095-4150-8D34-50141B481B8A}" dt="2021-02-16T14:15:47.001" v="1369" actId="1076"/>
          <ac:picMkLst>
            <pc:docMk/>
            <pc:sldMk cId="1038304187" sldId="445"/>
            <ac:picMk id="7" creationId="{BD6A8AD9-230C-44A3-89C7-3426EC7FD750}"/>
          </ac:picMkLst>
        </pc:picChg>
        <pc:picChg chg="add mod">
          <ac:chgData name="Ruiter, T. de (Thijs)" userId="9b3d5c1d-ceb5-4ae4-a1fc-1ec7b3190bd9" providerId="ADAL" clId="{3E727357-F095-4150-8D34-50141B481B8A}" dt="2021-02-16T14:15:45.863" v="1368" actId="1076"/>
          <ac:picMkLst>
            <pc:docMk/>
            <pc:sldMk cId="1038304187" sldId="445"/>
            <ac:picMk id="8" creationId="{C2298AFC-A1B4-4883-A200-74CA80346E1E}"/>
          </ac:picMkLst>
        </pc:picChg>
      </pc:sldChg>
    </pc:docChg>
  </pc:docChgLst>
  <pc:docChgLst>
    <pc:chgData name="Hofman, D. (Daisy)" userId="S::hofmd@hr.nl::7f83a062-a801-4496-92dc-0549f89ab905" providerId="AD" clId="Web-{14BD2394-1EAE-44BF-B839-05F1B35602AE}"/>
    <pc:docChg chg="modSld">
      <pc:chgData name="Hofman, D. (Daisy)" userId="S::hofmd@hr.nl::7f83a062-a801-4496-92dc-0549f89ab905" providerId="AD" clId="Web-{14BD2394-1EAE-44BF-B839-05F1B35602AE}" dt="2020-09-03T07:17:42.028" v="1" actId="20577"/>
      <pc:docMkLst>
        <pc:docMk/>
      </pc:docMkLst>
      <pc:sldChg chg="modSp">
        <pc:chgData name="Hofman, D. (Daisy)" userId="S::hofmd@hr.nl::7f83a062-a801-4496-92dc-0549f89ab905" providerId="AD" clId="Web-{14BD2394-1EAE-44BF-B839-05F1B35602AE}" dt="2020-09-03T07:17:42.028" v="1" actId="20577"/>
        <pc:sldMkLst>
          <pc:docMk/>
          <pc:sldMk cId="2031813268" sldId="430"/>
        </pc:sldMkLst>
        <pc:spChg chg="mod">
          <ac:chgData name="Hofman, D. (Daisy)" userId="S::hofmd@hr.nl::7f83a062-a801-4496-92dc-0549f89ab905" providerId="AD" clId="Web-{14BD2394-1EAE-44BF-B839-05F1B35602AE}" dt="2020-09-03T07:17:42.028" v="1" actId="20577"/>
          <ac:spMkLst>
            <pc:docMk/>
            <pc:sldMk cId="2031813268" sldId="430"/>
            <ac:spMk id="3" creationId="{2C28924E-60D5-4501-BA34-EE2E71F6A0CF}"/>
          </ac:spMkLst>
        </pc:spChg>
      </pc:sldChg>
    </pc:docChg>
  </pc:docChgLst>
  <pc:docChgLst>
    <pc:chgData name="Skelo, M. (Matej)" userId="e4567452-677f-4979-8ca7-502155fc4cc2" providerId="ADAL" clId="{83B30D06-79D4-4432-B4D1-7CD5344DE208}"/>
    <pc:docChg chg="modSld">
      <pc:chgData name="Skelo, M. (Matej)" userId="e4567452-677f-4979-8ca7-502155fc4cc2" providerId="ADAL" clId="{83B30D06-79D4-4432-B4D1-7CD5344DE208}" dt="2020-11-19T09:44:38.885" v="7" actId="14100"/>
      <pc:docMkLst>
        <pc:docMk/>
      </pc:docMkLst>
      <pc:sldChg chg="modSp">
        <pc:chgData name="Skelo, M. (Matej)" userId="e4567452-677f-4979-8ca7-502155fc4cc2" providerId="ADAL" clId="{83B30D06-79D4-4432-B4D1-7CD5344DE208}" dt="2020-11-19T09:44:04.362" v="0" actId="20577"/>
        <pc:sldMkLst>
          <pc:docMk/>
          <pc:sldMk cId="3287630929" sldId="380"/>
        </pc:sldMkLst>
        <pc:spChg chg="mod">
          <ac:chgData name="Skelo, M. (Matej)" userId="e4567452-677f-4979-8ca7-502155fc4cc2" providerId="ADAL" clId="{83B30D06-79D4-4432-B4D1-7CD5344DE208}" dt="2020-11-19T09:44:04.362" v="0" actId="20577"/>
          <ac:spMkLst>
            <pc:docMk/>
            <pc:sldMk cId="3287630929" sldId="380"/>
            <ac:spMk id="2" creationId="{00000000-0000-0000-0000-000000000000}"/>
          </ac:spMkLst>
        </pc:spChg>
      </pc:sldChg>
      <pc:sldChg chg="modSp">
        <pc:chgData name="Skelo, M. (Matej)" userId="e4567452-677f-4979-8ca7-502155fc4cc2" providerId="ADAL" clId="{83B30D06-79D4-4432-B4D1-7CD5344DE208}" dt="2020-11-19T09:44:18.472" v="5" actId="6549"/>
        <pc:sldMkLst>
          <pc:docMk/>
          <pc:sldMk cId="3497664828" sldId="433"/>
        </pc:sldMkLst>
        <pc:spChg chg="mod">
          <ac:chgData name="Skelo, M. (Matej)" userId="e4567452-677f-4979-8ca7-502155fc4cc2" providerId="ADAL" clId="{83B30D06-79D4-4432-B4D1-7CD5344DE208}" dt="2020-11-19T09:44:18.472" v="5" actId="6549"/>
          <ac:spMkLst>
            <pc:docMk/>
            <pc:sldMk cId="3497664828" sldId="433"/>
            <ac:spMk id="5" creationId="{6CC03A2D-F9DF-42D3-982A-4B88A2AA351D}"/>
          </ac:spMkLst>
        </pc:spChg>
      </pc:sldChg>
      <pc:sldChg chg="modSp">
        <pc:chgData name="Skelo, M. (Matej)" userId="e4567452-677f-4979-8ca7-502155fc4cc2" providerId="ADAL" clId="{83B30D06-79D4-4432-B4D1-7CD5344DE208}" dt="2020-11-19T09:44:38.885" v="7" actId="14100"/>
        <pc:sldMkLst>
          <pc:docMk/>
          <pc:sldMk cId="1467696937" sldId="434"/>
        </pc:sldMkLst>
        <pc:spChg chg="mod">
          <ac:chgData name="Skelo, M. (Matej)" userId="e4567452-677f-4979-8ca7-502155fc4cc2" providerId="ADAL" clId="{83B30D06-79D4-4432-B4D1-7CD5344DE208}" dt="2020-11-19T09:44:38.885" v="7" actId="14100"/>
          <ac:spMkLst>
            <pc:docMk/>
            <pc:sldMk cId="1467696937" sldId="434"/>
            <ac:spMk id="3" creationId="{FDECA003-38DA-40DE-8AE5-23E165E317E9}"/>
          </ac:spMkLst>
        </pc:spChg>
      </pc:sldChg>
    </pc:docChg>
  </pc:docChgLst>
  <pc:docChgLst>
    <pc:chgData name="Hofman, D. (Daisy)" userId="S::hofmd@hr.nl::7f83a062-a801-4496-92dc-0549f89ab905" providerId="AD" clId="Web-{9E85807D-280F-4B6A-90EC-1AB47B9951BA}"/>
    <pc:docChg chg="modSld">
      <pc:chgData name="Hofman, D. (Daisy)" userId="S::hofmd@hr.nl::7f83a062-a801-4496-92dc-0549f89ab905" providerId="AD" clId="Web-{9E85807D-280F-4B6A-90EC-1AB47B9951BA}" dt="2020-09-03T07:09:41.950" v="44" actId="20577"/>
      <pc:docMkLst>
        <pc:docMk/>
      </pc:docMkLst>
      <pc:sldChg chg="modSp">
        <pc:chgData name="Hofman, D. (Daisy)" userId="S::hofmd@hr.nl::7f83a062-a801-4496-92dc-0549f89ab905" providerId="AD" clId="Web-{9E85807D-280F-4B6A-90EC-1AB47B9951BA}" dt="2020-09-03T07:09:41.950" v="44" actId="20577"/>
        <pc:sldMkLst>
          <pc:docMk/>
          <pc:sldMk cId="2031813268" sldId="430"/>
        </pc:sldMkLst>
        <pc:spChg chg="mod">
          <ac:chgData name="Hofman, D. (Daisy)" userId="S::hofmd@hr.nl::7f83a062-a801-4496-92dc-0549f89ab905" providerId="AD" clId="Web-{9E85807D-280F-4B6A-90EC-1AB47B9951BA}" dt="2020-09-03T07:09:41.950" v="44" actId="20577"/>
          <ac:spMkLst>
            <pc:docMk/>
            <pc:sldMk cId="2031813268" sldId="430"/>
            <ac:spMk id="3" creationId="{2C28924E-60D5-4501-BA34-EE2E71F6A0CF}"/>
          </ac:spMkLst>
        </pc:spChg>
      </pc:sldChg>
    </pc:docChg>
  </pc:docChgLst>
  <pc:docChgLst>
    <pc:chgData name="Ruiter, T. de (Thijs)" userId="9b3d5c1d-ceb5-4ae4-a1fc-1ec7b3190bd9" providerId="ADAL" clId="{41E0296F-01FB-C544-BFA0-AC52AC0E5807}"/>
    <pc:docChg chg="undo custSel addSld modSld">
      <pc:chgData name="Ruiter, T. de (Thijs)" userId="9b3d5c1d-ceb5-4ae4-a1fc-1ec7b3190bd9" providerId="ADAL" clId="{41E0296F-01FB-C544-BFA0-AC52AC0E5807}" dt="2020-09-03T07:44:41.658" v="367" actId="207"/>
      <pc:docMkLst>
        <pc:docMk/>
      </pc:docMkLst>
      <pc:sldChg chg="addSp delSp modSp">
        <pc:chgData name="Ruiter, T. de (Thijs)" userId="9b3d5c1d-ceb5-4ae4-a1fc-1ec7b3190bd9" providerId="ADAL" clId="{41E0296F-01FB-C544-BFA0-AC52AC0E5807}" dt="2020-09-03T07:41:07.037" v="296" actId="20577"/>
        <pc:sldMkLst>
          <pc:docMk/>
          <pc:sldMk cId="2921518508" sldId="428"/>
        </pc:sldMkLst>
        <pc:spChg chg="mod">
          <ac:chgData name="Ruiter, T. de (Thijs)" userId="9b3d5c1d-ceb5-4ae4-a1fc-1ec7b3190bd9" providerId="ADAL" clId="{41E0296F-01FB-C544-BFA0-AC52AC0E5807}" dt="2020-09-03T07:41:07.037" v="296" actId="20577"/>
          <ac:spMkLst>
            <pc:docMk/>
            <pc:sldMk cId="2921518508" sldId="428"/>
            <ac:spMk id="2" creationId="{8A795B81-4B48-49AD-B128-7058C1DED87C}"/>
          </ac:spMkLst>
        </pc:spChg>
        <pc:spChg chg="del">
          <ac:chgData name="Ruiter, T. de (Thijs)" userId="9b3d5c1d-ceb5-4ae4-a1fc-1ec7b3190bd9" providerId="ADAL" clId="{41E0296F-01FB-C544-BFA0-AC52AC0E5807}" dt="2020-09-03T07:34:53.352" v="24" actId="3680"/>
          <ac:spMkLst>
            <pc:docMk/>
            <pc:sldMk cId="2921518508" sldId="428"/>
            <ac:spMk id="5" creationId="{4B3802D2-C814-144B-B7A2-279A91CADA21}"/>
          </ac:spMkLst>
        </pc:spChg>
        <pc:spChg chg="add del mod">
          <ac:chgData name="Ruiter, T. de (Thijs)" userId="9b3d5c1d-ceb5-4ae4-a1fc-1ec7b3190bd9" providerId="ADAL" clId="{41E0296F-01FB-C544-BFA0-AC52AC0E5807}" dt="2020-09-03T07:41:00.347" v="282" actId="767"/>
          <ac:spMkLst>
            <pc:docMk/>
            <pc:sldMk cId="2921518508" sldId="428"/>
            <ac:spMk id="6" creationId="{ADF00BF1-A6B4-F946-919E-C9F5072EA95F}"/>
          </ac:spMkLst>
        </pc:spChg>
        <pc:graphicFrameChg chg="add mod modGraphic">
          <ac:chgData name="Ruiter, T. de (Thijs)" userId="9b3d5c1d-ceb5-4ae4-a1fc-1ec7b3190bd9" providerId="ADAL" clId="{41E0296F-01FB-C544-BFA0-AC52AC0E5807}" dt="2020-09-03T07:40:48.881" v="280" actId="207"/>
          <ac:graphicFrameMkLst>
            <pc:docMk/>
            <pc:sldMk cId="2921518508" sldId="428"/>
            <ac:graphicFrameMk id="4" creationId="{104C2FA7-A18E-D94B-9E31-3CA2C741FF89}"/>
          </ac:graphicFrameMkLst>
        </pc:graphicFrameChg>
      </pc:sldChg>
      <pc:sldChg chg="modSp">
        <pc:chgData name="Ruiter, T. de (Thijs)" userId="9b3d5c1d-ceb5-4ae4-a1fc-1ec7b3190bd9" providerId="ADAL" clId="{41E0296F-01FB-C544-BFA0-AC52AC0E5807}" dt="2020-09-03T07:34:15.462" v="23" actId="1076"/>
        <pc:sldMkLst>
          <pc:docMk/>
          <pc:sldMk cId="2031813268" sldId="430"/>
        </pc:sldMkLst>
        <pc:spChg chg="mod">
          <ac:chgData name="Ruiter, T. de (Thijs)" userId="9b3d5c1d-ceb5-4ae4-a1fc-1ec7b3190bd9" providerId="ADAL" clId="{41E0296F-01FB-C544-BFA0-AC52AC0E5807}" dt="2020-09-03T07:34:15.462" v="23" actId="1076"/>
          <ac:spMkLst>
            <pc:docMk/>
            <pc:sldMk cId="2031813268" sldId="430"/>
            <ac:spMk id="3" creationId="{2C28924E-60D5-4501-BA34-EE2E71F6A0CF}"/>
          </ac:spMkLst>
        </pc:spChg>
      </pc:sldChg>
      <pc:sldChg chg="addSp modSp add">
        <pc:chgData name="Ruiter, T. de (Thijs)" userId="9b3d5c1d-ceb5-4ae4-a1fc-1ec7b3190bd9" providerId="ADAL" clId="{41E0296F-01FB-C544-BFA0-AC52AC0E5807}" dt="2020-09-03T07:32:27.941" v="13" actId="1076"/>
        <pc:sldMkLst>
          <pc:docMk/>
          <pc:sldMk cId="3425554340" sldId="431"/>
        </pc:sldMkLst>
        <pc:spChg chg="mod">
          <ac:chgData name="Ruiter, T. de (Thijs)" userId="9b3d5c1d-ceb5-4ae4-a1fc-1ec7b3190bd9" providerId="ADAL" clId="{41E0296F-01FB-C544-BFA0-AC52AC0E5807}" dt="2020-09-03T07:29:21.546" v="10" actId="20577"/>
          <ac:spMkLst>
            <pc:docMk/>
            <pc:sldMk cId="3425554340" sldId="431"/>
            <ac:spMk id="2" creationId="{C7B33AF8-9E5D-124E-9F2C-77EF76FA83A7}"/>
          </ac:spMkLst>
        </pc:spChg>
        <pc:picChg chg="add mod">
          <ac:chgData name="Ruiter, T. de (Thijs)" userId="9b3d5c1d-ceb5-4ae4-a1fc-1ec7b3190bd9" providerId="ADAL" clId="{41E0296F-01FB-C544-BFA0-AC52AC0E5807}" dt="2020-09-03T07:32:27.941" v="13" actId="1076"/>
          <ac:picMkLst>
            <pc:docMk/>
            <pc:sldMk cId="3425554340" sldId="431"/>
            <ac:picMk id="6" creationId="{7530E38D-32FF-8B4F-856C-F68FB76FD719}"/>
          </ac:picMkLst>
        </pc:picChg>
      </pc:sldChg>
      <pc:sldChg chg="modSp add">
        <pc:chgData name="Ruiter, T. de (Thijs)" userId="9b3d5c1d-ceb5-4ae4-a1fc-1ec7b3190bd9" providerId="ADAL" clId="{41E0296F-01FB-C544-BFA0-AC52AC0E5807}" dt="2020-09-03T07:44:41.658" v="367" actId="207"/>
        <pc:sldMkLst>
          <pc:docMk/>
          <pc:sldMk cId="2713008810" sldId="432"/>
        </pc:sldMkLst>
        <pc:spChg chg="mod">
          <ac:chgData name="Ruiter, T. de (Thijs)" userId="9b3d5c1d-ceb5-4ae4-a1fc-1ec7b3190bd9" providerId="ADAL" clId="{41E0296F-01FB-C544-BFA0-AC52AC0E5807}" dt="2020-09-03T07:41:20.876" v="303" actId="20577"/>
          <ac:spMkLst>
            <pc:docMk/>
            <pc:sldMk cId="2713008810" sldId="432"/>
            <ac:spMk id="2" creationId="{8A795B81-4B48-49AD-B128-7058C1DED87C}"/>
          </ac:spMkLst>
        </pc:spChg>
        <pc:graphicFrameChg chg="mod modGraphic">
          <ac:chgData name="Ruiter, T. de (Thijs)" userId="9b3d5c1d-ceb5-4ae4-a1fc-1ec7b3190bd9" providerId="ADAL" clId="{41E0296F-01FB-C544-BFA0-AC52AC0E5807}" dt="2020-09-03T07:44:41.658" v="367" actId="207"/>
          <ac:graphicFrameMkLst>
            <pc:docMk/>
            <pc:sldMk cId="2713008810" sldId="432"/>
            <ac:graphicFrameMk id="4" creationId="{104C2FA7-A18E-D94B-9E31-3CA2C741FF89}"/>
          </ac:graphicFrameMkLst>
        </pc:graphicFrameChg>
      </pc:sldChg>
    </pc:docChg>
  </pc:docChgLst>
  <pc:docChgLst>
    <pc:chgData name="Ruiter, T. de (Thijs)" userId="S::ruitt@hr.nl::9b3d5c1d-ceb5-4ae4-a1fc-1ec7b3190bd9" providerId="AD" clId="Web-{7A823513-A10F-4695-94C2-A6D3457E074E}"/>
    <pc:docChg chg="modSld">
      <pc:chgData name="Ruiter, T. de (Thijs)" userId="S::ruitt@hr.nl::9b3d5c1d-ceb5-4ae4-a1fc-1ec7b3190bd9" providerId="AD" clId="Web-{7A823513-A10F-4695-94C2-A6D3457E074E}" dt="2020-11-12T09:22:29.291" v="0" actId="20577"/>
      <pc:docMkLst>
        <pc:docMk/>
      </pc:docMkLst>
      <pc:sldChg chg="modSp">
        <pc:chgData name="Ruiter, T. de (Thijs)" userId="S::ruitt@hr.nl::9b3d5c1d-ceb5-4ae4-a1fc-1ec7b3190bd9" providerId="AD" clId="Web-{7A823513-A10F-4695-94C2-A6D3457E074E}" dt="2020-11-12T09:22:29.291" v="0" actId="20577"/>
        <pc:sldMkLst>
          <pc:docMk/>
          <pc:sldMk cId="3287630929" sldId="380"/>
        </pc:sldMkLst>
        <pc:spChg chg="mod">
          <ac:chgData name="Ruiter, T. de (Thijs)" userId="S::ruitt@hr.nl::9b3d5c1d-ceb5-4ae4-a1fc-1ec7b3190bd9" providerId="AD" clId="Web-{7A823513-A10F-4695-94C2-A6D3457E074E}" dt="2020-11-12T09:22:29.291" v="0" actId="20577"/>
          <ac:spMkLst>
            <pc:docMk/>
            <pc:sldMk cId="3287630929" sldId="380"/>
            <ac:spMk id="2" creationId="{00000000-0000-0000-0000-000000000000}"/>
          </ac:spMkLst>
        </pc:spChg>
      </pc:sldChg>
    </pc:docChg>
  </pc:docChgLst>
  <pc:docChgLst>
    <pc:chgData name="Hofman, D. (Daisy)" userId="S::hofmd@hr.nl::7f83a062-a801-4496-92dc-0549f89ab905" providerId="AD" clId="Web-{5263480B-FC06-48CD-2947-A1296B1E8553}"/>
    <pc:docChg chg="modSld">
      <pc:chgData name="Hofman, D. (Daisy)" userId="S::hofmd@hr.nl::7f83a062-a801-4496-92dc-0549f89ab905" providerId="AD" clId="Web-{5263480B-FC06-48CD-2947-A1296B1E8553}" dt="2020-09-03T07:20:02.980" v="1" actId="20577"/>
      <pc:docMkLst>
        <pc:docMk/>
      </pc:docMkLst>
      <pc:sldChg chg="modSp">
        <pc:chgData name="Hofman, D. (Daisy)" userId="S::hofmd@hr.nl::7f83a062-a801-4496-92dc-0549f89ab905" providerId="AD" clId="Web-{5263480B-FC06-48CD-2947-A1296B1E8553}" dt="2020-09-03T07:20:02.980" v="1" actId="20577"/>
        <pc:sldMkLst>
          <pc:docMk/>
          <pc:sldMk cId="2031813268" sldId="430"/>
        </pc:sldMkLst>
        <pc:spChg chg="mod">
          <ac:chgData name="Hofman, D. (Daisy)" userId="S::hofmd@hr.nl::7f83a062-a801-4496-92dc-0549f89ab905" providerId="AD" clId="Web-{5263480B-FC06-48CD-2947-A1296B1E8553}" dt="2020-09-03T07:20:02.980" v="1" actId="20577"/>
          <ac:spMkLst>
            <pc:docMk/>
            <pc:sldMk cId="2031813268" sldId="430"/>
            <ac:spMk id="3" creationId="{2C28924E-60D5-4501-BA34-EE2E71F6A0CF}"/>
          </ac:spMkLst>
        </pc:spChg>
      </pc:sldChg>
    </pc:docChg>
  </pc:docChgLst>
  <pc:docChgLst>
    <pc:chgData name="Ruiter, T. de (Thijs)" userId="9b3d5c1d-ceb5-4ae4-a1fc-1ec7b3190bd9" providerId="ADAL" clId="{74904F14-3AE0-4211-905B-045D23820E12}"/>
    <pc:docChg chg="undo redo custSel addSld delSld modSld sldOrd modSection modShowInfo">
      <pc:chgData name="Ruiter, T. de (Thijs)" userId="9b3d5c1d-ceb5-4ae4-a1fc-1ec7b3190bd9" providerId="ADAL" clId="{74904F14-3AE0-4211-905B-045D23820E12}" dt="2020-11-24T14:37:15.565" v="1660" actId="20577"/>
      <pc:docMkLst>
        <pc:docMk/>
      </pc:docMkLst>
      <pc:sldChg chg="modSp mod">
        <pc:chgData name="Ruiter, T. de (Thijs)" userId="9b3d5c1d-ceb5-4ae4-a1fc-1ec7b3190bd9" providerId="ADAL" clId="{74904F14-3AE0-4211-905B-045D23820E12}" dt="2020-11-12T09:40:19.208" v="55" actId="20577"/>
        <pc:sldMkLst>
          <pc:docMk/>
          <pc:sldMk cId="3935416664" sldId="418"/>
        </pc:sldMkLst>
        <pc:spChg chg="mod">
          <ac:chgData name="Ruiter, T. de (Thijs)" userId="9b3d5c1d-ceb5-4ae4-a1fc-1ec7b3190bd9" providerId="ADAL" clId="{74904F14-3AE0-4211-905B-045D23820E12}" dt="2020-11-12T09:40:19.208" v="55" actId="20577"/>
          <ac:spMkLst>
            <pc:docMk/>
            <pc:sldMk cId="3935416664" sldId="418"/>
            <ac:spMk id="3" creationId="{2C28924E-60D5-4501-BA34-EE2E71F6A0CF}"/>
          </ac:spMkLst>
        </pc:spChg>
      </pc:sldChg>
      <pc:sldChg chg="modSp mod">
        <pc:chgData name="Ruiter, T. de (Thijs)" userId="9b3d5c1d-ceb5-4ae4-a1fc-1ec7b3190bd9" providerId="ADAL" clId="{74904F14-3AE0-4211-905B-045D23820E12}" dt="2020-11-19T13:45:49.438" v="264" actId="20577"/>
        <pc:sldMkLst>
          <pc:docMk/>
          <pc:sldMk cId="1431201309" sldId="419"/>
        </pc:sldMkLst>
        <pc:spChg chg="mod">
          <ac:chgData name="Ruiter, T. de (Thijs)" userId="9b3d5c1d-ceb5-4ae4-a1fc-1ec7b3190bd9" providerId="ADAL" clId="{74904F14-3AE0-4211-905B-045D23820E12}" dt="2020-11-19T13:45:49.438" v="264" actId="20577"/>
          <ac:spMkLst>
            <pc:docMk/>
            <pc:sldMk cId="1431201309" sldId="419"/>
            <ac:spMk id="3" creationId="{A538A97A-F61C-4B35-9936-2363EC842F86}"/>
          </ac:spMkLst>
        </pc:spChg>
      </pc:sldChg>
      <pc:sldChg chg="addSp delSp modSp mod">
        <pc:chgData name="Ruiter, T. de (Thijs)" userId="9b3d5c1d-ceb5-4ae4-a1fc-1ec7b3190bd9" providerId="ADAL" clId="{74904F14-3AE0-4211-905B-045D23820E12}" dt="2020-11-12T09:54:08.351" v="134" actId="20577"/>
        <pc:sldMkLst>
          <pc:docMk/>
          <pc:sldMk cId="3134200533" sldId="420"/>
        </pc:sldMkLst>
        <pc:spChg chg="mod">
          <ac:chgData name="Ruiter, T. de (Thijs)" userId="9b3d5c1d-ceb5-4ae4-a1fc-1ec7b3190bd9" providerId="ADAL" clId="{74904F14-3AE0-4211-905B-045D23820E12}" dt="2020-11-12T09:54:08.351" v="134" actId="20577"/>
          <ac:spMkLst>
            <pc:docMk/>
            <pc:sldMk cId="3134200533" sldId="420"/>
            <ac:spMk id="2" creationId="{7DE57CF0-A795-4CCA-8D5D-A6F1ABA45031}"/>
          </ac:spMkLst>
        </pc:spChg>
        <pc:spChg chg="add del mod">
          <ac:chgData name="Ruiter, T. de (Thijs)" userId="9b3d5c1d-ceb5-4ae4-a1fc-1ec7b3190bd9" providerId="ADAL" clId="{74904F14-3AE0-4211-905B-045D23820E12}" dt="2020-11-12T09:53:36.419" v="107" actId="478"/>
          <ac:spMkLst>
            <pc:docMk/>
            <pc:sldMk cId="3134200533" sldId="420"/>
            <ac:spMk id="3" creationId="{3D94A87D-FA4C-47C4-8B07-30926024171A}"/>
          </ac:spMkLst>
        </pc:spChg>
        <pc:spChg chg="del">
          <ac:chgData name="Ruiter, T. de (Thijs)" userId="9b3d5c1d-ceb5-4ae4-a1fc-1ec7b3190bd9" providerId="ADAL" clId="{74904F14-3AE0-4211-905B-045D23820E12}" dt="2020-11-12T09:53:34.404" v="106" actId="478"/>
          <ac:spMkLst>
            <pc:docMk/>
            <pc:sldMk cId="3134200533" sldId="420"/>
            <ac:spMk id="5" creationId="{8682334F-BF36-764E-9DCD-3D6C5E369F26}"/>
          </ac:spMkLst>
        </pc:spChg>
        <pc:picChg chg="del">
          <ac:chgData name="Ruiter, T. de (Thijs)" userId="9b3d5c1d-ceb5-4ae4-a1fc-1ec7b3190bd9" providerId="ADAL" clId="{74904F14-3AE0-4211-905B-045D23820E12}" dt="2020-11-12T09:53:30.694" v="105" actId="478"/>
          <ac:picMkLst>
            <pc:docMk/>
            <pc:sldMk cId="3134200533" sldId="420"/>
            <ac:picMk id="7" creationId="{5C42AD81-EC34-9343-A4E3-278B7F00529F}"/>
          </ac:picMkLst>
        </pc:picChg>
        <pc:picChg chg="add mod">
          <ac:chgData name="Ruiter, T. de (Thijs)" userId="9b3d5c1d-ceb5-4ae4-a1fc-1ec7b3190bd9" providerId="ADAL" clId="{74904F14-3AE0-4211-905B-045D23820E12}" dt="2020-11-12T09:53:59.283" v="116" actId="14100"/>
          <ac:picMkLst>
            <pc:docMk/>
            <pc:sldMk cId="3134200533" sldId="420"/>
            <ac:picMk id="1026" creationId="{CC14CF41-CFD2-46B9-B378-3266D8E75227}"/>
          </ac:picMkLst>
        </pc:picChg>
        <pc:picChg chg="add mod">
          <ac:chgData name="Ruiter, T. de (Thijs)" userId="9b3d5c1d-ceb5-4ae4-a1fc-1ec7b3190bd9" providerId="ADAL" clId="{74904F14-3AE0-4211-905B-045D23820E12}" dt="2020-11-12T09:53:54.556" v="114" actId="1076"/>
          <ac:picMkLst>
            <pc:docMk/>
            <pc:sldMk cId="3134200533" sldId="420"/>
            <ac:picMk id="1028" creationId="{D804DEA5-40C4-499B-A502-653D7589C1E1}"/>
          </ac:picMkLst>
        </pc:picChg>
      </pc:sldChg>
      <pc:sldChg chg="modSp mod ord">
        <pc:chgData name="Ruiter, T. de (Thijs)" userId="9b3d5c1d-ceb5-4ae4-a1fc-1ec7b3190bd9" providerId="ADAL" clId="{74904F14-3AE0-4211-905B-045D23820E12}" dt="2020-11-19T13:45:01.994" v="207" actId="20577"/>
        <pc:sldMkLst>
          <pc:docMk/>
          <pc:sldMk cId="3876233517" sldId="427"/>
        </pc:sldMkLst>
        <pc:spChg chg="mod">
          <ac:chgData name="Ruiter, T. de (Thijs)" userId="9b3d5c1d-ceb5-4ae4-a1fc-1ec7b3190bd9" providerId="ADAL" clId="{74904F14-3AE0-4211-905B-045D23820E12}" dt="2020-11-19T13:45:01.994" v="207" actId="20577"/>
          <ac:spMkLst>
            <pc:docMk/>
            <pc:sldMk cId="3876233517" sldId="427"/>
            <ac:spMk id="3" creationId="{A027F551-F66F-694B-8110-19C90DC52238}"/>
          </ac:spMkLst>
        </pc:spChg>
      </pc:sldChg>
      <pc:sldChg chg="del">
        <pc:chgData name="Ruiter, T. de (Thijs)" userId="9b3d5c1d-ceb5-4ae4-a1fc-1ec7b3190bd9" providerId="ADAL" clId="{74904F14-3AE0-4211-905B-045D23820E12}" dt="2020-11-19T13:45:57.135" v="266" actId="2696"/>
        <pc:sldMkLst>
          <pc:docMk/>
          <pc:sldMk cId="2921518508" sldId="428"/>
        </pc:sldMkLst>
      </pc:sldChg>
      <pc:sldChg chg="del">
        <pc:chgData name="Ruiter, T. de (Thijs)" userId="9b3d5c1d-ceb5-4ae4-a1fc-1ec7b3190bd9" providerId="ADAL" clId="{74904F14-3AE0-4211-905B-045D23820E12}" dt="2020-11-19T13:46:00.942" v="268" actId="2696"/>
        <pc:sldMkLst>
          <pc:docMk/>
          <pc:sldMk cId="1791168902" sldId="429"/>
        </pc:sldMkLst>
      </pc:sldChg>
      <pc:sldChg chg="del">
        <pc:chgData name="Ruiter, T. de (Thijs)" userId="9b3d5c1d-ceb5-4ae4-a1fc-1ec7b3190bd9" providerId="ADAL" clId="{74904F14-3AE0-4211-905B-045D23820E12}" dt="2020-11-19T13:46:03.558" v="269" actId="2696"/>
        <pc:sldMkLst>
          <pc:docMk/>
          <pc:sldMk cId="2031813268" sldId="430"/>
        </pc:sldMkLst>
      </pc:sldChg>
      <pc:sldChg chg="del">
        <pc:chgData name="Ruiter, T. de (Thijs)" userId="9b3d5c1d-ceb5-4ae4-a1fc-1ec7b3190bd9" providerId="ADAL" clId="{74904F14-3AE0-4211-905B-045D23820E12}" dt="2020-11-19T13:45:53.374" v="265" actId="2696"/>
        <pc:sldMkLst>
          <pc:docMk/>
          <pc:sldMk cId="3425554340" sldId="431"/>
        </pc:sldMkLst>
      </pc:sldChg>
      <pc:sldChg chg="del">
        <pc:chgData name="Ruiter, T. de (Thijs)" userId="9b3d5c1d-ceb5-4ae4-a1fc-1ec7b3190bd9" providerId="ADAL" clId="{74904F14-3AE0-4211-905B-045D23820E12}" dt="2020-11-19T13:45:59.008" v="267" actId="2696"/>
        <pc:sldMkLst>
          <pc:docMk/>
          <pc:sldMk cId="2713008810" sldId="432"/>
        </pc:sldMkLst>
      </pc:sldChg>
      <pc:sldChg chg="addSp delSp modSp new mod chgLayout">
        <pc:chgData name="Ruiter, T. de (Thijs)" userId="9b3d5c1d-ceb5-4ae4-a1fc-1ec7b3190bd9" providerId="ADAL" clId="{74904F14-3AE0-4211-905B-045D23820E12}" dt="2020-11-12T09:55:50.939" v="156" actId="1076"/>
        <pc:sldMkLst>
          <pc:docMk/>
          <pc:sldMk cId="3497664828" sldId="433"/>
        </pc:sldMkLst>
        <pc:spChg chg="del mod ord">
          <ac:chgData name="Ruiter, T. de (Thijs)" userId="9b3d5c1d-ceb5-4ae4-a1fc-1ec7b3190bd9" providerId="ADAL" clId="{74904F14-3AE0-4211-905B-045D23820E12}" dt="2020-11-12T09:54:21.516" v="136" actId="700"/>
          <ac:spMkLst>
            <pc:docMk/>
            <pc:sldMk cId="3497664828" sldId="433"/>
            <ac:spMk id="2" creationId="{F15C4D54-A44B-41AD-902F-5971BC8AF22B}"/>
          </ac:spMkLst>
        </pc:spChg>
        <pc:spChg chg="del mod ord">
          <ac:chgData name="Ruiter, T. de (Thijs)" userId="9b3d5c1d-ceb5-4ae4-a1fc-1ec7b3190bd9" providerId="ADAL" clId="{74904F14-3AE0-4211-905B-045D23820E12}" dt="2020-11-12T09:54:21.516" v="136" actId="700"/>
          <ac:spMkLst>
            <pc:docMk/>
            <pc:sldMk cId="3497664828" sldId="433"/>
            <ac:spMk id="3" creationId="{CDDEDC22-75FC-46A3-9802-3E07BBB8D5AE}"/>
          </ac:spMkLst>
        </pc:spChg>
        <pc:spChg chg="add mod ord">
          <ac:chgData name="Ruiter, T. de (Thijs)" userId="9b3d5c1d-ceb5-4ae4-a1fc-1ec7b3190bd9" providerId="ADAL" clId="{74904F14-3AE0-4211-905B-045D23820E12}" dt="2020-11-12T09:54:28.226" v="153" actId="20577"/>
          <ac:spMkLst>
            <pc:docMk/>
            <pc:sldMk cId="3497664828" sldId="433"/>
            <ac:spMk id="4" creationId="{9FC6662D-B6A4-4E2E-A3D2-5E6887D0851C}"/>
          </ac:spMkLst>
        </pc:spChg>
        <pc:spChg chg="add mod ord">
          <ac:chgData name="Ruiter, T. de (Thijs)" userId="9b3d5c1d-ceb5-4ae4-a1fc-1ec7b3190bd9" providerId="ADAL" clId="{74904F14-3AE0-4211-905B-045D23820E12}" dt="2020-11-12T09:55:50.939" v="156" actId="1076"/>
          <ac:spMkLst>
            <pc:docMk/>
            <pc:sldMk cId="3497664828" sldId="433"/>
            <ac:spMk id="5" creationId="{6CC03A2D-F9DF-42D3-982A-4B88A2AA351D}"/>
          </ac:spMkLst>
        </pc:spChg>
      </pc:sldChg>
      <pc:sldChg chg="modSp new mod">
        <pc:chgData name="Ruiter, T. de (Thijs)" userId="9b3d5c1d-ceb5-4ae4-a1fc-1ec7b3190bd9" providerId="ADAL" clId="{74904F14-3AE0-4211-905B-045D23820E12}" dt="2020-11-12T09:59:49.245" v="206" actId="404"/>
        <pc:sldMkLst>
          <pc:docMk/>
          <pc:sldMk cId="1467696937" sldId="434"/>
        </pc:sldMkLst>
        <pc:spChg chg="mod">
          <ac:chgData name="Ruiter, T. de (Thijs)" userId="9b3d5c1d-ceb5-4ae4-a1fc-1ec7b3190bd9" providerId="ADAL" clId="{74904F14-3AE0-4211-905B-045D23820E12}" dt="2020-11-12T09:58:58.605" v="199" actId="20577"/>
          <ac:spMkLst>
            <pc:docMk/>
            <pc:sldMk cId="1467696937" sldId="434"/>
            <ac:spMk id="2" creationId="{F947F397-AB7A-4C21-BF07-0608C3113846}"/>
          </ac:spMkLst>
        </pc:spChg>
        <pc:spChg chg="mod">
          <ac:chgData name="Ruiter, T. de (Thijs)" userId="9b3d5c1d-ceb5-4ae4-a1fc-1ec7b3190bd9" providerId="ADAL" clId="{74904F14-3AE0-4211-905B-045D23820E12}" dt="2020-11-12T09:59:49.245" v="206" actId="404"/>
          <ac:spMkLst>
            <pc:docMk/>
            <pc:sldMk cId="1467696937" sldId="434"/>
            <ac:spMk id="3" creationId="{FDECA003-38DA-40DE-8AE5-23E165E317E9}"/>
          </ac:spMkLst>
        </pc:spChg>
      </pc:sldChg>
      <pc:sldChg chg="addSp delSp modSp new mod">
        <pc:chgData name="Ruiter, T. de (Thijs)" userId="9b3d5c1d-ceb5-4ae4-a1fc-1ec7b3190bd9" providerId="ADAL" clId="{74904F14-3AE0-4211-905B-045D23820E12}" dt="2020-11-24T14:37:15.565" v="1660" actId="20577"/>
        <pc:sldMkLst>
          <pc:docMk/>
          <pc:sldMk cId="2724389645" sldId="435"/>
        </pc:sldMkLst>
        <pc:spChg chg="mod">
          <ac:chgData name="Ruiter, T. de (Thijs)" userId="9b3d5c1d-ceb5-4ae4-a1fc-1ec7b3190bd9" providerId="ADAL" clId="{74904F14-3AE0-4211-905B-045D23820E12}" dt="2020-11-19T13:46:15.886" v="278" actId="20577"/>
          <ac:spMkLst>
            <pc:docMk/>
            <pc:sldMk cId="2724389645" sldId="435"/>
            <ac:spMk id="2" creationId="{B45066E2-D06E-46D2-AAEE-D6ABECFED2B0}"/>
          </ac:spMkLst>
        </pc:spChg>
        <pc:spChg chg="del">
          <ac:chgData name="Ruiter, T. de (Thijs)" userId="9b3d5c1d-ceb5-4ae4-a1fc-1ec7b3190bd9" providerId="ADAL" clId="{74904F14-3AE0-4211-905B-045D23820E12}" dt="2020-11-19T14:04:51.416" v="994"/>
          <ac:spMkLst>
            <pc:docMk/>
            <pc:sldMk cId="2724389645" sldId="435"/>
            <ac:spMk id="3" creationId="{2BF3AF16-DD81-4EDA-8F6A-4D48FA13ADBA}"/>
          </ac:spMkLst>
        </pc:spChg>
        <pc:spChg chg="del">
          <ac:chgData name="Ruiter, T. de (Thijs)" userId="9b3d5c1d-ceb5-4ae4-a1fc-1ec7b3190bd9" providerId="ADAL" clId="{74904F14-3AE0-4211-905B-045D23820E12}" dt="2020-11-19T14:04:55.652" v="995" actId="478"/>
          <ac:spMkLst>
            <pc:docMk/>
            <pc:sldMk cId="2724389645" sldId="435"/>
            <ac:spMk id="4" creationId="{60C134FB-AC59-46BF-806B-94BE8DBCDD99}"/>
          </ac:spMkLst>
        </pc:spChg>
        <pc:graphicFrameChg chg="add mod modGraphic">
          <ac:chgData name="Ruiter, T. de (Thijs)" userId="9b3d5c1d-ceb5-4ae4-a1fc-1ec7b3190bd9" providerId="ADAL" clId="{74904F14-3AE0-4211-905B-045D23820E12}" dt="2020-11-24T14:37:15.565" v="1660" actId="20577"/>
          <ac:graphicFrameMkLst>
            <pc:docMk/>
            <pc:sldMk cId="2724389645" sldId="435"/>
            <ac:graphicFrameMk id="5" creationId="{1F433151-719E-4B4F-989B-06552890EAE7}"/>
          </ac:graphicFrameMkLst>
        </pc:graphicFrameChg>
      </pc:sldChg>
      <pc:sldChg chg="addSp delSp modSp new mod">
        <pc:chgData name="Ruiter, T. de (Thijs)" userId="9b3d5c1d-ceb5-4ae4-a1fc-1ec7b3190bd9" providerId="ADAL" clId="{74904F14-3AE0-4211-905B-045D23820E12}" dt="2020-11-23T13:52:19.005" v="1509" actId="20577"/>
        <pc:sldMkLst>
          <pc:docMk/>
          <pc:sldMk cId="2959471103" sldId="436"/>
        </pc:sldMkLst>
        <pc:spChg chg="mod">
          <ac:chgData name="Ruiter, T. de (Thijs)" userId="9b3d5c1d-ceb5-4ae4-a1fc-1ec7b3190bd9" providerId="ADAL" clId="{74904F14-3AE0-4211-905B-045D23820E12}" dt="2020-11-19T13:46:26.700" v="292" actId="20577"/>
          <ac:spMkLst>
            <pc:docMk/>
            <pc:sldMk cId="2959471103" sldId="436"/>
            <ac:spMk id="2" creationId="{BA4DF4F0-4F08-4ED1-9981-2D36567BE18B}"/>
          </ac:spMkLst>
        </pc:spChg>
        <pc:spChg chg="mod">
          <ac:chgData name="Ruiter, T. de (Thijs)" userId="9b3d5c1d-ceb5-4ae4-a1fc-1ec7b3190bd9" providerId="ADAL" clId="{74904F14-3AE0-4211-905B-045D23820E12}" dt="2020-11-23T13:52:19.005" v="1509" actId="20577"/>
          <ac:spMkLst>
            <pc:docMk/>
            <pc:sldMk cId="2959471103" sldId="436"/>
            <ac:spMk id="3" creationId="{2A0B5657-36E8-45E4-802E-744DC4C1D103}"/>
          </ac:spMkLst>
        </pc:spChg>
        <pc:spChg chg="del">
          <ac:chgData name="Ruiter, T. de (Thijs)" userId="9b3d5c1d-ceb5-4ae4-a1fc-1ec7b3190bd9" providerId="ADAL" clId="{74904F14-3AE0-4211-905B-045D23820E12}" dt="2020-11-23T13:24:25.423" v="1466" actId="478"/>
          <ac:spMkLst>
            <pc:docMk/>
            <pc:sldMk cId="2959471103" sldId="436"/>
            <ac:spMk id="4" creationId="{179D608D-6426-468C-9BD1-8E9632BF5FF3}"/>
          </ac:spMkLst>
        </pc:spChg>
        <pc:picChg chg="add mod">
          <ac:chgData name="Ruiter, T. de (Thijs)" userId="9b3d5c1d-ceb5-4ae4-a1fc-1ec7b3190bd9" providerId="ADAL" clId="{74904F14-3AE0-4211-905B-045D23820E12}" dt="2020-11-23T13:45:33.013" v="1475" actId="1076"/>
          <ac:picMkLst>
            <pc:docMk/>
            <pc:sldMk cId="2959471103" sldId="436"/>
            <ac:picMk id="6" creationId="{2200DC62-36C2-4225-9CAE-186B29872BAF}"/>
          </ac:picMkLst>
        </pc:picChg>
      </pc:sldChg>
      <pc:sldChg chg="modSp new mod">
        <pc:chgData name="Ruiter, T. de (Thijs)" userId="9b3d5c1d-ceb5-4ae4-a1fc-1ec7b3190bd9" providerId="ADAL" clId="{74904F14-3AE0-4211-905B-045D23820E12}" dt="2020-11-23T13:52:27.695" v="1511" actId="20577"/>
        <pc:sldMkLst>
          <pc:docMk/>
          <pc:sldMk cId="1787104875" sldId="437"/>
        </pc:sldMkLst>
        <pc:spChg chg="mod">
          <ac:chgData name="Ruiter, T. de (Thijs)" userId="9b3d5c1d-ceb5-4ae4-a1fc-1ec7b3190bd9" providerId="ADAL" clId="{74904F14-3AE0-4211-905B-045D23820E12}" dt="2020-11-19T13:47:22.780" v="382" actId="20577"/>
          <ac:spMkLst>
            <pc:docMk/>
            <pc:sldMk cId="1787104875" sldId="437"/>
            <ac:spMk id="2" creationId="{9DD7065A-52A2-461D-8DAF-74A75CDF2B9F}"/>
          </ac:spMkLst>
        </pc:spChg>
        <pc:spChg chg="mod">
          <ac:chgData name="Ruiter, T. de (Thijs)" userId="9b3d5c1d-ceb5-4ae4-a1fc-1ec7b3190bd9" providerId="ADAL" clId="{74904F14-3AE0-4211-905B-045D23820E12}" dt="2020-11-19T14:03:42.789" v="993" actId="13926"/>
          <ac:spMkLst>
            <pc:docMk/>
            <pc:sldMk cId="1787104875" sldId="437"/>
            <ac:spMk id="3" creationId="{473C8D2F-8F94-47F6-96E7-83F01F0CBB79}"/>
          </ac:spMkLst>
        </pc:spChg>
        <pc:spChg chg="mod">
          <ac:chgData name="Ruiter, T. de (Thijs)" userId="9b3d5c1d-ceb5-4ae4-a1fc-1ec7b3190bd9" providerId="ADAL" clId="{74904F14-3AE0-4211-905B-045D23820E12}" dt="2020-11-23T13:52:27.695" v="1511" actId="20577"/>
          <ac:spMkLst>
            <pc:docMk/>
            <pc:sldMk cId="1787104875" sldId="437"/>
            <ac:spMk id="4" creationId="{C27D9E14-26BF-40F5-885E-22A020A1D80D}"/>
          </ac:spMkLst>
        </pc:spChg>
      </pc:sldChg>
      <pc:sldChg chg="addSp delSp modSp new mod ord">
        <pc:chgData name="Ruiter, T. de (Thijs)" userId="9b3d5c1d-ceb5-4ae4-a1fc-1ec7b3190bd9" providerId="ADAL" clId="{74904F14-3AE0-4211-905B-045D23820E12}" dt="2020-11-23T13:43:54.447" v="1468"/>
        <pc:sldMkLst>
          <pc:docMk/>
          <pc:sldMk cId="1960224464" sldId="438"/>
        </pc:sldMkLst>
        <pc:spChg chg="mod">
          <ac:chgData name="Ruiter, T. de (Thijs)" userId="9b3d5c1d-ceb5-4ae4-a1fc-1ec7b3190bd9" providerId="ADAL" clId="{74904F14-3AE0-4211-905B-045D23820E12}" dt="2020-11-19T13:50:30.280" v="550" actId="20577"/>
          <ac:spMkLst>
            <pc:docMk/>
            <pc:sldMk cId="1960224464" sldId="438"/>
            <ac:spMk id="2" creationId="{75EE21A9-F711-4F00-9723-467FA26B3754}"/>
          </ac:spMkLst>
        </pc:spChg>
        <pc:spChg chg="mod">
          <ac:chgData name="Ruiter, T. de (Thijs)" userId="9b3d5c1d-ceb5-4ae4-a1fc-1ec7b3190bd9" providerId="ADAL" clId="{74904F14-3AE0-4211-905B-045D23820E12}" dt="2020-11-23T13:21:36.154" v="1412" actId="20577"/>
          <ac:spMkLst>
            <pc:docMk/>
            <pc:sldMk cId="1960224464" sldId="438"/>
            <ac:spMk id="3" creationId="{7E136E74-4839-4FB8-9D88-E5A822CF121B}"/>
          </ac:spMkLst>
        </pc:spChg>
        <pc:spChg chg="del">
          <ac:chgData name="Ruiter, T. de (Thijs)" userId="9b3d5c1d-ceb5-4ae4-a1fc-1ec7b3190bd9" providerId="ADAL" clId="{74904F14-3AE0-4211-905B-045D23820E12}" dt="2020-11-19T13:48:32.689" v="464" actId="21"/>
          <ac:spMkLst>
            <pc:docMk/>
            <pc:sldMk cId="1960224464" sldId="438"/>
            <ac:spMk id="4" creationId="{1841EE6F-C62C-4734-B764-B21872608EFC}"/>
          </ac:spMkLst>
        </pc:spChg>
        <pc:spChg chg="add mod">
          <ac:chgData name="Ruiter, T. de (Thijs)" userId="9b3d5c1d-ceb5-4ae4-a1fc-1ec7b3190bd9" providerId="ADAL" clId="{74904F14-3AE0-4211-905B-045D23820E12}" dt="2020-11-23T13:21:14.238" v="1400" actId="1076"/>
          <ac:spMkLst>
            <pc:docMk/>
            <pc:sldMk cId="1960224464" sldId="438"/>
            <ac:spMk id="5" creationId="{D0603F09-094F-4752-99CB-91AE0364C2E9}"/>
          </ac:spMkLst>
        </pc:spChg>
        <pc:picChg chg="add mod">
          <ac:chgData name="Ruiter, T. de (Thijs)" userId="9b3d5c1d-ceb5-4ae4-a1fc-1ec7b3190bd9" providerId="ADAL" clId="{74904F14-3AE0-4211-905B-045D23820E12}" dt="2020-11-23T13:21:15.790" v="1401" actId="1076"/>
          <ac:picMkLst>
            <pc:docMk/>
            <pc:sldMk cId="1960224464" sldId="438"/>
            <ac:picMk id="6" creationId="{196C8276-B31C-46C7-90A4-41628D7E14C5}"/>
          </ac:picMkLst>
        </pc:picChg>
      </pc:sldChg>
      <pc:sldChg chg="modSp new mod">
        <pc:chgData name="Ruiter, T. de (Thijs)" userId="9b3d5c1d-ceb5-4ae4-a1fc-1ec7b3190bd9" providerId="ADAL" clId="{74904F14-3AE0-4211-905B-045D23820E12}" dt="2020-11-19T13:58:28.371" v="989"/>
        <pc:sldMkLst>
          <pc:docMk/>
          <pc:sldMk cId="3737529033" sldId="439"/>
        </pc:sldMkLst>
        <pc:spChg chg="mod">
          <ac:chgData name="Ruiter, T. de (Thijs)" userId="9b3d5c1d-ceb5-4ae4-a1fc-1ec7b3190bd9" providerId="ADAL" clId="{74904F14-3AE0-4211-905B-045D23820E12}" dt="2020-11-19T13:53:18.290" v="731" actId="20577"/>
          <ac:spMkLst>
            <pc:docMk/>
            <pc:sldMk cId="3737529033" sldId="439"/>
            <ac:spMk id="2" creationId="{51C64A25-DB1A-4267-9D6B-DA960E2C8E3F}"/>
          </ac:spMkLst>
        </pc:spChg>
        <pc:spChg chg="mod">
          <ac:chgData name="Ruiter, T. de (Thijs)" userId="9b3d5c1d-ceb5-4ae4-a1fc-1ec7b3190bd9" providerId="ADAL" clId="{74904F14-3AE0-4211-905B-045D23820E12}" dt="2020-11-19T13:57:32.104" v="976" actId="20577"/>
          <ac:spMkLst>
            <pc:docMk/>
            <pc:sldMk cId="3737529033" sldId="439"/>
            <ac:spMk id="3" creationId="{0281AC65-94D4-4AD1-866C-AEE19D6AFBFF}"/>
          </ac:spMkLst>
        </pc:spChg>
        <pc:spChg chg="mod">
          <ac:chgData name="Ruiter, T. de (Thijs)" userId="9b3d5c1d-ceb5-4ae4-a1fc-1ec7b3190bd9" providerId="ADAL" clId="{74904F14-3AE0-4211-905B-045D23820E12}" dt="2020-11-19T13:58:28.371" v="989"/>
          <ac:spMkLst>
            <pc:docMk/>
            <pc:sldMk cId="3737529033" sldId="439"/>
            <ac:spMk id="4" creationId="{092BC6B7-820F-4C42-8BDD-D96D3C269AC3}"/>
          </ac:spMkLst>
        </pc:spChg>
      </pc:sldChg>
      <pc:sldChg chg="addSp delSp modSp new mod ord">
        <pc:chgData name="Ruiter, T. de (Thijs)" userId="9b3d5c1d-ceb5-4ae4-a1fc-1ec7b3190bd9" providerId="ADAL" clId="{74904F14-3AE0-4211-905B-045D23820E12}" dt="2020-11-24T14:13:49.040" v="1631" actId="20577"/>
        <pc:sldMkLst>
          <pc:docMk/>
          <pc:sldMk cId="1529556057" sldId="440"/>
        </pc:sldMkLst>
        <pc:spChg chg="mod">
          <ac:chgData name="Ruiter, T. de (Thijs)" userId="9b3d5c1d-ceb5-4ae4-a1fc-1ec7b3190bd9" providerId="ADAL" clId="{74904F14-3AE0-4211-905B-045D23820E12}" dt="2020-11-19T15:01:36.148" v="1091" actId="20577"/>
          <ac:spMkLst>
            <pc:docMk/>
            <pc:sldMk cId="1529556057" sldId="440"/>
            <ac:spMk id="2" creationId="{A3210B4A-DE6A-4D0E-955D-49BA1282C80E}"/>
          </ac:spMkLst>
        </pc:spChg>
        <pc:spChg chg="mod">
          <ac:chgData name="Ruiter, T. de (Thijs)" userId="9b3d5c1d-ceb5-4ae4-a1fc-1ec7b3190bd9" providerId="ADAL" clId="{74904F14-3AE0-4211-905B-045D23820E12}" dt="2020-11-24T14:13:49.040" v="1631" actId="20577"/>
          <ac:spMkLst>
            <pc:docMk/>
            <pc:sldMk cId="1529556057" sldId="440"/>
            <ac:spMk id="3" creationId="{E6242BEA-4687-4FB3-BF6B-2336768B8DA2}"/>
          </ac:spMkLst>
        </pc:spChg>
        <pc:spChg chg="del mod">
          <ac:chgData name="Ruiter, T. de (Thijs)" userId="9b3d5c1d-ceb5-4ae4-a1fc-1ec7b3190bd9" providerId="ADAL" clId="{74904F14-3AE0-4211-905B-045D23820E12}" dt="2020-11-23T15:45:07.934" v="1519" actId="21"/>
          <ac:spMkLst>
            <pc:docMk/>
            <pc:sldMk cId="1529556057" sldId="440"/>
            <ac:spMk id="4" creationId="{8E658E50-CEE3-4DFF-8895-468D76429579}"/>
          </ac:spMkLst>
        </pc:spChg>
        <pc:spChg chg="add mod">
          <ac:chgData name="Ruiter, T. de (Thijs)" userId="9b3d5c1d-ceb5-4ae4-a1fc-1ec7b3190bd9" providerId="ADAL" clId="{74904F14-3AE0-4211-905B-045D23820E12}" dt="2020-11-23T15:45:07.934" v="1519" actId="21"/>
          <ac:spMkLst>
            <pc:docMk/>
            <pc:sldMk cId="1529556057" sldId="440"/>
            <ac:spMk id="7" creationId="{7A9A1675-76F9-4094-95F6-03F2BEC1D5F7}"/>
          </ac:spMkLst>
        </pc:spChg>
        <pc:picChg chg="add mod">
          <ac:chgData name="Ruiter, T. de (Thijs)" userId="9b3d5c1d-ceb5-4ae4-a1fc-1ec7b3190bd9" providerId="ADAL" clId="{74904F14-3AE0-4211-905B-045D23820E12}" dt="2020-11-23T15:44:22.367" v="1517" actId="1076"/>
          <ac:picMkLst>
            <pc:docMk/>
            <pc:sldMk cId="1529556057" sldId="440"/>
            <ac:picMk id="5" creationId="{317DBF04-74BD-4A8F-9CCE-8052FB2E17E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277136" cy="340265"/>
          </a:xfrm>
          <a:prstGeom prst="rect">
            <a:avLst/>
          </a:prstGeom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80" charset="0"/>
              </a:defRPr>
            </a:lvl1pPr>
          </a:lstStyle>
          <a:p>
            <a:r>
              <a:rPr lang="nl-NL"/>
              <a:t>page number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93177" y="1"/>
            <a:ext cx="4277136" cy="340265"/>
          </a:xfrm>
          <a:prstGeom prst="rect">
            <a:avLst/>
          </a:prstGeom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-80" charset="0"/>
              </a:defRPr>
            </a:lvl1pPr>
          </a:lstStyle>
          <a:p>
            <a:fld id="{24824881-9DDB-4D88-8AA7-B169E5F5BEE5}" type="datetimeFigureOut">
              <a:rPr lang="nl-NL"/>
              <a:pPr/>
              <a:t>18-2-2021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56325"/>
            <a:ext cx="4277136" cy="340265"/>
          </a:xfrm>
          <a:prstGeom prst="rect">
            <a:avLst/>
          </a:prstGeom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80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93177" y="6456325"/>
            <a:ext cx="4277136" cy="340265"/>
          </a:xfrm>
          <a:prstGeom prst="rect">
            <a:avLst/>
          </a:prstGeom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-80" charset="0"/>
              </a:defRPr>
            </a:lvl1pPr>
          </a:lstStyle>
          <a:p>
            <a:fld id="{8CE7FF91-F377-4BF6-9B1C-16582466F572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591318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277136" cy="340265"/>
          </a:xfrm>
          <a:prstGeom prst="rect">
            <a:avLst/>
          </a:prstGeom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80" charset="0"/>
              </a:defRPr>
            </a:lvl1pPr>
          </a:lstStyle>
          <a:p>
            <a:r>
              <a:rPr lang="nl-NL"/>
              <a:t>page </a:t>
            </a:r>
            <a:r>
              <a:rPr lang="nl-NL" err="1"/>
              <a:t>number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93177" y="1"/>
            <a:ext cx="4277136" cy="340265"/>
          </a:xfrm>
          <a:prstGeom prst="rect">
            <a:avLst/>
          </a:prstGeom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-80" charset="0"/>
              </a:defRPr>
            </a:lvl1pPr>
          </a:lstStyle>
          <a:p>
            <a:fld id="{64B75995-3EBB-475A-964F-373DA5D575E7}" type="datetimeFigureOut">
              <a:rPr lang="nl-NL"/>
              <a:pPr/>
              <a:t>18-2-2021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71763" y="509588"/>
            <a:ext cx="4529137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9" tIns="46154" rIns="92309" bIns="46154" rtlCol="0" anchor="ctr"/>
          <a:lstStyle/>
          <a:p>
            <a:pPr lvl="0"/>
            <a:endParaRPr lang="nl-NL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87032" y="3228707"/>
            <a:ext cx="7898600" cy="3059117"/>
          </a:xfrm>
          <a:prstGeom prst="rect">
            <a:avLst/>
          </a:prstGeom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Second level</a:t>
            </a:r>
          </a:p>
          <a:p>
            <a:pPr lvl="0"/>
            <a:r>
              <a:rPr lang="en-US"/>
              <a:t>Third level</a:t>
            </a:r>
          </a:p>
          <a:p>
            <a:pPr lvl="0"/>
            <a:r>
              <a:rPr lang="en-US"/>
              <a:t>Fourth level</a:t>
            </a:r>
          </a:p>
          <a:p>
            <a:pPr lvl="0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325"/>
            <a:ext cx="4277136" cy="340265"/>
          </a:xfrm>
          <a:prstGeom prst="rect">
            <a:avLst/>
          </a:prstGeom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80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93177" y="6456325"/>
            <a:ext cx="4277136" cy="340265"/>
          </a:xfrm>
          <a:prstGeom prst="rect">
            <a:avLst/>
          </a:prstGeom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-80" charset="0"/>
              </a:defRPr>
            </a:lvl1pPr>
          </a:lstStyle>
          <a:p>
            <a:fld id="{CC0A3BD6-6184-462B-A657-75721E8B5646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7417589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rtl="0" eaLnBrk="0" fontAlgn="base" hangingPunct="0">
      <a:spcBef>
        <a:spcPct val="30000"/>
      </a:spcBef>
      <a:spcAft>
        <a:spcPct val="0"/>
      </a:spcAft>
      <a:defRPr sz="1728" kern="1200">
        <a:solidFill>
          <a:schemeClr val="tx1"/>
        </a:solidFill>
        <a:latin typeface="+mn-lt"/>
        <a:ea typeface="ヒラギノ角ゴ Pro W3" pitchFamily="84" charset="-128"/>
        <a:cs typeface="ヒラギノ角ゴ Pro W3" pitchFamily="84" charset="-128"/>
      </a:defRPr>
    </a:lvl1pPr>
    <a:lvl2pPr marL="658368" algn="l" rtl="0" eaLnBrk="0" fontAlgn="base" hangingPunct="0">
      <a:spcBef>
        <a:spcPct val="30000"/>
      </a:spcBef>
      <a:spcAft>
        <a:spcPct val="0"/>
      </a:spcAft>
      <a:defRPr sz="1728" kern="1200">
        <a:solidFill>
          <a:schemeClr val="tx1"/>
        </a:solidFill>
        <a:latin typeface="+mn-lt"/>
        <a:ea typeface="ヒラギノ角ゴ Pro W3" pitchFamily="84" charset="-128"/>
        <a:cs typeface="+mn-cs"/>
      </a:defRPr>
    </a:lvl2pPr>
    <a:lvl3pPr marL="1316736" algn="l" rtl="0" eaLnBrk="0" fontAlgn="base" hangingPunct="0">
      <a:spcBef>
        <a:spcPct val="30000"/>
      </a:spcBef>
      <a:spcAft>
        <a:spcPct val="0"/>
      </a:spcAft>
      <a:defRPr sz="1728" kern="1200">
        <a:solidFill>
          <a:schemeClr val="tx1"/>
        </a:solidFill>
        <a:latin typeface="+mn-lt"/>
        <a:ea typeface="ヒラギノ角ゴ Pro W3" pitchFamily="84" charset="-128"/>
        <a:cs typeface="+mn-cs"/>
      </a:defRPr>
    </a:lvl3pPr>
    <a:lvl4pPr marL="1975104" algn="l" rtl="0" eaLnBrk="0" fontAlgn="base" hangingPunct="0">
      <a:spcBef>
        <a:spcPct val="30000"/>
      </a:spcBef>
      <a:spcAft>
        <a:spcPct val="0"/>
      </a:spcAft>
      <a:defRPr sz="1728" kern="1200">
        <a:solidFill>
          <a:schemeClr val="tx1"/>
        </a:solidFill>
        <a:latin typeface="+mn-lt"/>
        <a:ea typeface="ヒラギノ角ゴ Pro W3" pitchFamily="84" charset="-128"/>
        <a:cs typeface="+mn-cs"/>
      </a:defRPr>
    </a:lvl4pPr>
    <a:lvl5pPr marL="2633472" algn="l" rtl="0" eaLnBrk="0" fontAlgn="base" hangingPunct="0">
      <a:spcBef>
        <a:spcPct val="30000"/>
      </a:spcBef>
      <a:spcAft>
        <a:spcPct val="0"/>
      </a:spcAft>
      <a:defRPr sz="1728" kern="1200">
        <a:solidFill>
          <a:schemeClr val="tx1"/>
        </a:solidFill>
        <a:latin typeface="+mn-lt"/>
        <a:ea typeface="ヒラギノ角ゴ Pro W3" pitchFamily="84" charset="-128"/>
        <a:cs typeface="+mn-cs"/>
      </a:defRPr>
    </a:lvl5pPr>
    <a:lvl6pPr marL="3291840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6pPr>
    <a:lvl7pPr marL="3950208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7pPr>
    <a:lvl8pPr marL="4608576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8pPr>
    <a:lvl9pPr marL="5266944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>
            <a:extLst>
              <a:ext uri="{FF2B5EF4-FFF2-40B4-BE49-F238E27FC236}">
                <a16:creationId xmlns:a16="http://schemas.microsoft.com/office/drawing/2014/main" id="{D249E164-E8DC-4468-A641-FBA84C0C45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342DE672-904B-45E5-AE2A-C4B160AC81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2063"/>
            <a:ext cx="17556163" cy="3593527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6795A58-1BB5-4DC9-8414-004BF3C77B2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8355"/>
            <a:ext cx="17556163" cy="2357268"/>
          </a:xfrm>
          <a:prstGeom prst="rect">
            <a:avLst/>
          </a:prstGeom>
        </p:spPr>
      </p:pic>
      <p:sp>
        <p:nvSpPr>
          <p:cNvPr id="60420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31520" y="1973099"/>
            <a:ext cx="15419839" cy="548658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4200"/>
              </a:lnSpc>
              <a:spcBef>
                <a:spcPts val="0"/>
              </a:spcBef>
              <a:buFont typeface="Wingdings" pitchFamily="-80" charset="2"/>
              <a:buNone/>
              <a:defRPr sz="3200" b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err="1"/>
              <a:t>Klik</a:t>
            </a:r>
            <a:r>
              <a:rPr lang="en-US" noProof="0"/>
              <a:t> </a:t>
            </a:r>
            <a:r>
              <a:rPr lang="en-US" noProof="0" err="1"/>
              <a:t>om</a:t>
            </a:r>
            <a:r>
              <a:rPr lang="en-US" noProof="0"/>
              <a:t> de </a:t>
            </a:r>
            <a:r>
              <a:rPr lang="en-US" noProof="0" err="1"/>
              <a:t>namen</a:t>
            </a:r>
            <a:r>
              <a:rPr lang="en-US" noProof="0"/>
              <a:t> </a:t>
            </a:r>
            <a:r>
              <a:rPr lang="en-US" noProof="0" err="1"/>
              <a:t>te</a:t>
            </a:r>
            <a:r>
              <a:rPr lang="en-US" noProof="0"/>
              <a:t> </a:t>
            </a:r>
            <a:r>
              <a:rPr lang="en-US" noProof="0" err="1"/>
              <a:t>bewerken</a:t>
            </a:r>
            <a:endParaRPr lang="en-US" noProof="0"/>
          </a:p>
        </p:txBody>
      </p:sp>
      <p:sp>
        <p:nvSpPr>
          <p:cNvPr id="60421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7485" y="843450"/>
            <a:ext cx="15317473" cy="987584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>
              <a:lnSpc>
                <a:spcPct val="100000"/>
              </a:lnSpc>
              <a:defRPr sz="5400" b="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err="1"/>
              <a:t>Klik</a:t>
            </a:r>
            <a:r>
              <a:rPr lang="en-US" noProof="0"/>
              <a:t> om de </a:t>
            </a:r>
            <a:r>
              <a:rPr lang="en-US" noProof="0" err="1"/>
              <a:t>titel</a:t>
            </a:r>
            <a:r>
              <a:rPr lang="en-US" noProof="0"/>
              <a:t> </a:t>
            </a:r>
            <a:r>
              <a:rPr lang="en-US" noProof="0" err="1"/>
              <a:t>te</a:t>
            </a:r>
            <a:r>
              <a:rPr lang="en-US" noProof="0"/>
              <a:t> </a:t>
            </a:r>
            <a:r>
              <a:rPr lang="en-US" noProof="0" err="1"/>
              <a:t>bewerken</a:t>
            </a:r>
            <a:endParaRPr lang="nl-NL" noProof="0"/>
          </a:p>
        </p:txBody>
      </p:sp>
      <p:sp>
        <p:nvSpPr>
          <p:cNvPr id="15" name="Tijdelijke aanduiding voor tekst 24">
            <a:extLst>
              <a:ext uri="{FF2B5EF4-FFF2-40B4-BE49-F238E27FC236}">
                <a16:creationId xmlns:a16="http://schemas.microsoft.com/office/drawing/2014/main" id="{D4A26B67-482A-4F66-9CA5-B82D1CAE7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7485" y="9144279"/>
            <a:ext cx="6538428" cy="576089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nl-NL"/>
              <a:t>Onderwerp</a:t>
            </a: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2631717F-B269-4AB3-A18A-A2DFB34B666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2936" y="8899330"/>
            <a:ext cx="720081" cy="720081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eks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2884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ks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9767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96F6F4DC-E44C-4621-86F8-3A0480781C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3"/>
            <a:ext cx="17556163" cy="9874412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A9F25C2-3BB1-41D7-8D6A-69F8CA7831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4710" y="8899330"/>
            <a:ext cx="716533" cy="720081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FC9417EC-E35B-4AE1-9CED-32F6EE88A045}"/>
              </a:ext>
            </a:extLst>
          </p:cNvPr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3521498" y="2562440"/>
            <a:ext cx="10873208" cy="5471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56746" tIns="78373" rIns="156746" bIns="78373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sz="3600" i="1">
                <a:solidFill>
                  <a:srgbClr val="000000"/>
                </a:solidFill>
              </a:defRPr>
            </a:lvl1pPr>
            <a:lvl2pPr marL="0" indent="-5400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  <a:defRPr sz="3200">
                <a:solidFill>
                  <a:srgbClr val="000000"/>
                </a:solidFill>
              </a:defRPr>
            </a:lvl2pPr>
            <a:lvl3pPr marL="1080000" indent="-5400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</a:defRPr>
            </a:lvl3pPr>
            <a:lvl4pPr>
              <a:defRPr sz="3600">
                <a:solidFill>
                  <a:srgbClr val="000000"/>
                </a:solidFill>
              </a:defRPr>
            </a:lvl4pPr>
            <a:lvl5pPr>
              <a:defRPr sz="36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err="1"/>
              <a:t>Klik</a:t>
            </a:r>
            <a:r>
              <a:rPr lang="en-US"/>
              <a:t> om de </a:t>
            </a:r>
            <a:r>
              <a:rPr lang="en-US" err="1"/>
              <a:t>tekststijl</a:t>
            </a:r>
            <a:r>
              <a:rPr lang="en-US"/>
              <a:t> van het model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22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96F6F4DC-E44C-4621-86F8-3A0480781C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417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96F6F4DC-E44C-4621-86F8-3A0480781C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0"/>
            <a:ext cx="17556163" cy="987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122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96F6F4DC-E44C-4621-86F8-3A0480781C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0"/>
            <a:ext cx="17556162" cy="987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28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50553B46-4CFE-44EF-B1E1-0880C21A16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8355"/>
            <a:ext cx="17556163" cy="1683260"/>
          </a:xfrm>
          <a:prstGeom prst="rect">
            <a:avLst/>
          </a:prstGeom>
        </p:spPr>
      </p:pic>
      <p:sp>
        <p:nvSpPr>
          <p:cNvPr id="13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7485" y="853991"/>
            <a:ext cx="15317473" cy="987584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 b="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err="1"/>
              <a:t>Klik</a:t>
            </a:r>
            <a:r>
              <a:rPr lang="en-US" noProof="0"/>
              <a:t> om de </a:t>
            </a:r>
            <a:r>
              <a:rPr lang="en-US" noProof="0" err="1"/>
              <a:t>titel</a:t>
            </a:r>
            <a:r>
              <a:rPr lang="en-US" noProof="0"/>
              <a:t> </a:t>
            </a:r>
            <a:r>
              <a:rPr lang="en-US" noProof="0" err="1"/>
              <a:t>te</a:t>
            </a:r>
            <a:r>
              <a:rPr lang="en-US" noProof="0"/>
              <a:t> </a:t>
            </a:r>
            <a:r>
              <a:rPr lang="en-US" noProof="0" err="1"/>
              <a:t>bewerken</a:t>
            </a:r>
            <a:endParaRPr lang="nl-NL" noProof="0"/>
          </a:p>
        </p:txBody>
      </p:sp>
      <p:sp>
        <p:nvSpPr>
          <p:cNvPr id="14" name="Rectangle 3"/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727485" y="2562439"/>
            <a:ext cx="16043484" cy="633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56746" tIns="78373" rIns="156746" bIns="78373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sz="3600">
                <a:solidFill>
                  <a:srgbClr val="000000"/>
                </a:solidFill>
              </a:defRPr>
            </a:lvl1pPr>
            <a:lvl2pPr marL="0" indent="-540000">
              <a:lnSpc>
                <a:spcPct val="150000"/>
              </a:lnSpc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defRPr sz="3200">
                <a:solidFill>
                  <a:srgbClr val="000000"/>
                </a:solidFill>
              </a:defRPr>
            </a:lvl2pPr>
            <a:lvl3pPr marL="1080000" indent="-5400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</a:defRPr>
            </a:lvl3pPr>
            <a:lvl4pPr>
              <a:defRPr sz="3600">
                <a:solidFill>
                  <a:srgbClr val="000000"/>
                </a:solidFill>
              </a:defRPr>
            </a:lvl4pPr>
            <a:lvl5pPr>
              <a:defRPr sz="36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err="1"/>
              <a:t>Klik</a:t>
            </a:r>
            <a:r>
              <a:rPr lang="en-US"/>
              <a:t> om de </a:t>
            </a:r>
            <a:r>
              <a:rPr lang="en-US" err="1"/>
              <a:t>tekststijl</a:t>
            </a:r>
            <a:r>
              <a:rPr lang="en-US"/>
              <a:t> van het model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bewerken</a:t>
            </a:r>
            <a:endParaRPr lang="en-US"/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7" name="Rechthoek 6"/>
          <p:cNvSpPr/>
          <p:nvPr userDrawn="1"/>
        </p:nvSpPr>
        <p:spPr bwMode="auto">
          <a:xfrm>
            <a:off x="14682737" y="9258399"/>
            <a:ext cx="1656184" cy="3600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84" charset="0"/>
              <a:ea typeface="ヒラギノ角ゴ Pro W3" pitchFamily="84" charset="-128"/>
              <a:cs typeface="ヒラギノ角ゴ Pro W3" pitchFamily="8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8850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193F3384-4D46-425E-9492-98C381B81D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8355"/>
            <a:ext cx="17556163" cy="1683260"/>
          </a:xfrm>
          <a:prstGeom prst="rect">
            <a:avLst/>
          </a:prstGeom>
        </p:spPr>
      </p:pic>
      <p:sp>
        <p:nvSpPr>
          <p:cNvPr id="13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7485" y="853991"/>
            <a:ext cx="15317473" cy="987584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 b="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err="1"/>
              <a:t>Klik</a:t>
            </a:r>
            <a:r>
              <a:rPr lang="en-US" noProof="0"/>
              <a:t> om de </a:t>
            </a:r>
            <a:r>
              <a:rPr lang="en-US" noProof="0" err="1"/>
              <a:t>titel</a:t>
            </a:r>
            <a:r>
              <a:rPr lang="en-US" noProof="0"/>
              <a:t> </a:t>
            </a:r>
            <a:r>
              <a:rPr lang="en-US" noProof="0" err="1"/>
              <a:t>te</a:t>
            </a:r>
            <a:r>
              <a:rPr lang="en-US" noProof="0"/>
              <a:t> </a:t>
            </a:r>
            <a:r>
              <a:rPr lang="en-US" noProof="0" err="1"/>
              <a:t>bewerken</a:t>
            </a:r>
            <a:endParaRPr lang="nl-NL" noProof="0"/>
          </a:p>
        </p:txBody>
      </p:sp>
      <p:sp>
        <p:nvSpPr>
          <p:cNvPr id="14" name="Rectangle 3"/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727485" y="2562439"/>
            <a:ext cx="14924087" cy="592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56746" tIns="78373" rIns="156746" bIns="78373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sz="3200">
                <a:solidFill>
                  <a:srgbClr val="000000"/>
                </a:solidFill>
              </a:defRPr>
            </a:lvl1pPr>
            <a:lvl2pPr marL="0" indent="-540000">
              <a:lnSpc>
                <a:spcPct val="150000"/>
              </a:lnSpc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defRPr sz="3200">
                <a:solidFill>
                  <a:srgbClr val="000000"/>
                </a:solidFill>
              </a:defRPr>
            </a:lvl2pPr>
            <a:lvl3pPr marL="1080000" indent="-5400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</a:defRPr>
            </a:lvl3pPr>
            <a:lvl4pPr>
              <a:defRPr sz="3600">
                <a:solidFill>
                  <a:srgbClr val="000000"/>
                </a:solidFill>
              </a:defRPr>
            </a:lvl4pPr>
            <a:lvl5pPr>
              <a:defRPr sz="36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err="1"/>
              <a:t>Klik</a:t>
            </a:r>
            <a:r>
              <a:rPr lang="en-US"/>
              <a:t> om de </a:t>
            </a:r>
            <a:r>
              <a:rPr lang="en-US" err="1"/>
              <a:t>tekststijl</a:t>
            </a:r>
            <a:r>
              <a:rPr lang="en-US"/>
              <a:t> van het model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bewerken</a:t>
            </a:r>
            <a:endParaRPr lang="en-US"/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10" name="Rechthoek 9"/>
          <p:cNvSpPr/>
          <p:nvPr userDrawn="1"/>
        </p:nvSpPr>
        <p:spPr bwMode="auto">
          <a:xfrm>
            <a:off x="14682737" y="9258399"/>
            <a:ext cx="1656184" cy="3600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84" charset="0"/>
              <a:ea typeface="ヒラギノ角ゴ Pro W3" pitchFamily="84" charset="-128"/>
              <a:cs typeface="ヒラギノ角ゴ Pro W3" pitchFamily="8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98682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DBE8AA42-FF6F-4B69-9487-6E4C8BDB34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8355"/>
            <a:ext cx="17556163" cy="1683260"/>
          </a:xfrm>
          <a:prstGeom prst="rect">
            <a:avLst/>
          </a:prstGeom>
        </p:spPr>
      </p:pic>
      <p:sp>
        <p:nvSpPr>
          <p:cNvPr id="14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7485" y="853991"/>
            <a:ext cx="15317473" cy="987584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 b="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err="1"/>
              <a:t>Klik</a:t>
            </a:r>
            <a:r>
              <a:rPr lang="en-US" noProof="0"/>
              <a:t> om de </a:t>
            </a:r>
            <a:r>
              <a:rPr lang="en-US" noProof="0" err="1"/>
              <a:t>titel</a:t>
            </a:r>
            <a:r>
              <a:rPr lang="en-US" noProof="0"/>
              <a:t> </a:t>
            </a:r>
            <a:r>
              <a:rPr lang="en-US" noProof="0" err="1"/>
              <a:t>te</a:t>
            </a:r>
            <a:r>
              <a:rPr lang="en-US" noProof="0"/>
              <a:t> </a:t>
            </a:r>
            <a:r>
              <a:rPr lang="en-US" noProof="0" err="1"/>
              <a:t>bewerken</a:t>
            </a:r>
            <a:endParaRPr lang="nl-NL" noProof="0"/>
          </a:p>
        </p:txBody>
      </p:sp>
      <p:sp>
        <p:nvSpPr>
          <p:cNvPr id="15" name="Rectangle 3"/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727485" y="2562439"/>
            <a:ext cx="14924087" cy="592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56746" tIns="78373" rIns="156746" bIns="78373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sz="3600">
                <a:solidFill>
                  <a:srgbClr val="000000"/>
                </a:solidFill>
              </a:defRPr>
            </a:lvl1pPr>
            <a:lvl2pPr marL="0" indent="-5400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  <a:defRPr sz="3200">
                <a:solidFill>
                  <a:srgbClr val="000000"/>
                </a:solidFill>
              </a:defRPr>
            </a:lvl2pPr>
            <a:lvl3pPr marL="1080000" indent="-5400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</a:defRPr>
            </a:lvl3pPr>
            <a:lvl4pPr>
              <a:defRPr sz="3600">
                <a:solidFill>
                  <a:srgbClr val="000000"/>
                </a:solidFill>
              </a:defRPr>
            </a:lvl4pPr>
            <a:lvl5pPr>
              <a:defRPr sz="36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err="1"/>
              <a:t>Klik</a:t>
            </a:r>
            <a:r>
              <a:rPr lang="en-US"/>
              <a:t> om de </a:t>
            </a:r>
            <a:r>
              <a:rPr lang="en-US" err="1"/>
              <a:t>tekststijl</a:t>
            </a:r>
            <a:r>
              <a:rPr lang="en-US"/>
              <a:t> van het model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bewerken</a:t>
            </a:r>
            <a:endParaRPr lang="en-US"/>
          </a:p>
        </p:txBody>
      </p:sp>
      <p:sp>
        <p:nvSpPr>
          <p:cNvPr id="7" name="Rechthoek 6"/>
          <p:cNvSpPr/>
          <p:nvPr userDrawn="1"/>
        </p:nvSpPr>
        <p:spPr bwMode="auto">
          <a:xfrm>
            <a:off x="14682737" y="9258399"/>
            <a:ext cx="1656184" cy="3600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84" charset="0"/>
              <a:ea typeface="ヒラギノ角ゴ Pro W3" pitchFamily="84" charset="-128"/>
              <a:cs typeface="ヒラギノ角ゴ Pro W3" pitchFamily="8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315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F597D443-F94D-4AC0-AB53-FBDF8FF7ED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8355"/>
            <a:ext cx="17556163" cy="1683260"/>
          </a:xfrm>
          <a:prstGeom prst="rect">
            <a:avLst/>
          </a:prstGeom>
        </p:spPr>
      </p:pic>
      <p:sp>
        <p:nvSpPr>
          <p:cNvPr id="14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7485" y="853991"/>
            <a:ext cx="15317473" cy="987584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 b="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err="1"/>
              <a:t>Klik</a:t>
            </a:r>
            <a:r>
              <a:rPr lang="en-US" noProof="0"/>
              <a:t> om de </a:t>
            </a:r>
            <a:r>
              <a:rPr lang="en-US" noProof="0" err="1"/>
              <a:t>titel</a:t>
            </a:r>
            <a:r>
              <a:rPr lang="en-US" noProof="0"/>
              <a:t> </a:t>
            </a:r>
            <a:r>
              <a:rPr lang="en-US" noProof="0" err="1"/>
              <a:t>te</a:t>
            </a:r>
            <a:r>
              <a:rPr lang="en-US" noProof="0"/>
              <a:t> </a:t>
            </a:r>
            <a:r>
              <a:rPr lang="en-US" noProof="0" err="1"/>
              <a:t>bewerken</a:t>
            </a:r>
            <a:endParaRPr lang="nl-NL" noProof="0"/>
          </a:p>
        </p:txBody>
      </p:sp>
      <p:sp>
        <p:nvSpPr>
          <p:cNvPr id="6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713185" y="2628900"/>
            <a:ext cx="7494588" cy="626586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000000"/>
                </a:solidFill>
              </a:defRPr>
            </a:lvl1pPr>
            <a:lvl2pPr marL="0" indent="-540000">
              <a:lnSpc>
                <a:spcPct val="150000"/>
              </a:lnSpc>
              <a:spcBef>
                <a:spcPts val="0"/>
              </a:spcBef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defRPr sz="2600">
                <a:solidFill>
                  <a:srgbClr val="000000"/>
                </a:solidFill>
              </a:defRPr>
            </a:lvl2pPr>
            <a:lvl3pPr marL="1080000" indent="-540000">
              <a:lnSpc>
                <a:spcPct val="150000"/>
              </a:lnSpc>
              <a:spcBef>
                <a:spcPts val="0"/>
              </a:spcBef>
              <a:buClr>
                <a:srgbClr val="C00000"/>
              </a:buClr>
              <a:defRPr sz="2400" i="0"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16" name="Tijdelijke aanduiding voor inhoud 2"/>
          <p:cNvSpPr>
            <a:spLocks noGrp="1"/>
          </p:cNvSpPr>
          <p:nvPr>
            <p:ph sz="half" idx="10"/>
          </p:nvPr>
        </p:nvSpPr>
        <p:spPr>
          <a:xfrm>
            <a:off x="8500790" y="2628900"/>
            <a:ext cx="7494588" cy="626586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000000"/>
                </a:solidFill>
              </a:defRPr>
            </a:lvl1pPr>
            <a:lvl2pPr marL="0" indent="-540000">
              <a:lnSpc>
                <a:spcPct val="150000"/>
              </a:lnSpc>
              <a:spcBef>
                <a:spcPts val="0"/>
              </a:spcBef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defRPr sz="2600">
                <a:solidFill>
                  <a:srgbClr val="000000"/>
                </a:solidFill>
              </a:defRPr>
            </a:lvl2pPr>
            <a:lvl3pPr marL="1080000" indent="-540000">
              <a:lnSpc>
                <a:spcPct val="150000"/>
              </a:lnSpc>
              <a:spcBef>
                <a:spcPts val="0"/>
              </a:spcBef>
              <a:buClr>
                <a:srgbClr val="C00000"/>
              </a:buClr>
              <a:defRPr sz="2400" i="0"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7" name="Rechthoek 6"/>
          <p:cNvSpPr/>
          <p:nvPr userDrawn="1"/>
        </p:nvSpPr>
        <p:spPr bwMode="auto">
          <a:xfrm>
            <a:off x="14682737" y="9258399"/>
            <a:ext cx="1656184" cy="3600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84" charset="0"/>
              <a:ea typeface="ヒラギノ角ゴ Pro W3" pitchFamily="84" charset="-128"/>
              <a:cs typeface="ヒラギノ角ゴ Pro W3" pitchFamily="8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6595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ks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99"/>
          <a:stretch/>
        </p:blipFill>
        <p:spPr>
          <a:xfrm>
            <a:off x="-2" y="7039253"/>
            <a:ext cx="17556166" cy="2844199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6B379F31-64A2-46F6-9B9E-A6DBA6A60F9E}"/>
              </a:ext>
            </a:extLst>
          </p:cNvPr>
          <p:cNvSpPr/>
          <p:nvPr userDrawn="1"/>
        </p:nvSpPr>
        <p:spPr bwMode="auto">
          <a:xfrm>
            <a:off x="16338921" y="8754343"/>
            <a:ext cx="1008112" cy="94251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84" charset="0"/>
              <a:ea typeface="ヒラギノ角ゴ Pro W3" pitchFamily="84" charset="-128"/>
              <a:cs typeface="ヒラギノ角ゴ Pro W3" pitchFamily="84" charset="-128"/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95C62C69-8829-41C1-AECF-D34CE2F087B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8355"/>
            <a:ext cx="17556163" cy="1683260"/>
          </a:xfrm>
          <a:prstGeom prst="rect">
            <a:avLst/>
          </a:prstGeom>
        </p:spPr>
      </p:pic>
      <p:sp>
        <p:nvSpPr>
          <p:cNvPr id="14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7485" y="853991"/>
            <a:ext cx="15317473" cy="987584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>
              <a:lnSpc>
                <a:spcPct val="100000"/>
              </a:lnSpc>
              <a:defRPr sz="5400" b="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err="1"/>
              <a:t>Klik</a:t>
            </a:r>
            <a:r>
              <a:rPr lang="en-US" noProof="0"/>
              <a:t> om de </a:t>
            </a:r>
            <a:r>
              <a:rPr lang="en-US" noProof="0" err="1"/>
              <a:t>titel</a:t>
            </a:r>
            <a:r>
              <a:rPr lang="en-US" noProof="0"/>
              <a:t> </a:t>
            </a:r>
            <a:r>
              <a:rPr lang="en-US" noProof="0" err="1"/>
              <a:t>te</a:t>
            </a:r>
            <a:r>
              <a:rPr lang="en-US" noProof="0"/>
              <a:t> </a:t>
            </a:r>
            <a:r>
              <a:rPr lang="en-US" noProof="0" err="1"/>
              <a:t>bewerken</a:t>
            </a:r>
            <a:endParaRPr lang="nl-NL" noProof="0"/>
          </a:p>
        </p:txBody>
      </p:sp>
      <p:sp>
        <p:nvSpPr>
          <p:cNvPr id="15" name="Rectangle 3"/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727485" y="2562439"/>
            <a:ext cx="14924087" cy="592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56746" tIns="78373" rIns="156746" bIns="78373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sz="3600">
                <a:solidFill>
                  <a:srgbClr val="000000"/>
                </a:solidFill>
              </a:defRPr>
            </a:lvl1pPr>
            <a:lvl2pPr marL="0" indent="-5400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  <a:defRPr sz="3200">
                <a:solidFill>
                  <a:srgbClr val="000000"/>
                </a:solidFill>
              </a:defRPr>
            </a:lvl2pPr>
            <a:lvl3pPr marL="1080000" indent="-5400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</a:defRPr>
            </a:lvl3pPr>
            <a:lvl4pPr>
              <a:defRPr sz="3600">
                <a:solidFill>
                  <a:srgbClr val="000000"/>
                </a:solidFill>
              </a:defRPr>
            </a:lvl4pPr>
            <a:lvl5pPr>
              <a:defRPr sz="36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err="1"/>
              <a:t>Klik</a:t>
            </a:r>
            <a:r>
              <a:rPr lang="en-US"/>
              <a:t> om de </a:t>
            </a:r>
            <a:r>
              <a:rPr lang="en-US" err="1"/>
              <a:t>tekststijl</a:t>
            </a:r>
            <a:r>
              <a:rPr lang="en-US"/>
              <a:t> van het model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bewerken</a:t>
            </a:r>
            <a:endParaRPr lang="en-US"/>
          </a:p>
        </p:txBody>
      </p:sp>
      <p:sp>
        <p:nvSpPr>
          <p:cNvPr id="8" name="Rechthoek 7"/>
          <p:cNvSpPr/>
          <p:nvPr userDrawn="1"/>
        </p:nvSpPr>
        <p:spPr bwMode="auto">
          <a:xfrm>
            <a:off x="14682737" y="9258399"/>
            <a:ext cx="1656184" cy="3600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84" charset="0"/>
              <a:ea typeface="ヒラギノ角ゴ Pro W3" pitchFamily="84" charset="-128"/>
              <a:cs typeface="ヒラギノ角ゴ Pro W3" pitchFamily="84" charset="-128"/>
            </a:endParaRP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69C12B06-B7E2-499B-B1C6-BE498F88F2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2936" y="8899330"/>
            <a:ext cx="720081" cy="72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">
    <p:bg>
      <p:bgPr>
        <a:solidFill>
          <a:srgbClr val="CC0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948C1BB0-9857-43B0-9A46-EB13E3AD3E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8355"/>
            <a:ext cx="17556163" cy="1683260"/>
          </a:xfrm>
          <a:prstGeom prst="rect">
            <a:avLst/>
          </a:prstGeom>
        </p:spPr>
      </p:pic>
      <p:sp>
        <p:nvSpPr>
          <p:cNvPr id="14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7485" y="853991"/>
            <a:ext cx="15317473" cy="987584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 b="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err="1"/>
              <a:t>Klik</a:t>
            </a:r>
            <a:r>
              <a:rPr lang="en-US" noProof="0"/>
              <a:t> om de </a:t>
            </a:r>
            <a:r>
              <a:rPr lang="en-US" noProof="0" err="1"/>
              <a:t>titel</a:t>
            </a:r>
            <a:r>
              <a:rPr lang="en-US" noProof="0"/>
              <a:t> </a:t>
            </a:r>
            <a:r>
              <a:rPr lang="en-US" noProof="0" err="1"/>
              <a:t>te</a:t>
            </a:r>
            <a:r>
              <a:rPr lang="en-US" noProof="0"/>
              <a:t> </a:t>
            </a:r>
            <a:r>
              <a:rPr lang="en-US" noProof="0" err="1"/>
              <a:t>bewerken</a:t>
            </a:r>
            <a:endParaRPr lang="nl-NL" noProof="0"/>
          </a:p>
        </p:txBody>
      </p:sp>
      <p:sp>
        <p:nvSpPr>
          <p:cNvPr id="15" name="Rectangle 3"/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727485" y="2562439"/>
            <a:ext cx="14924087" cy="592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56746" tIns="78373" rIns="156746" bIns="78373" numCol="1" anchor="t" anchorCtr="0" compatLnSpc="1">
            <a:prstTxWarp prst="textNoShape">
              <a:avLst/>
            </a:prstTxWarp>
          </a:bodyPr>
          <a:lstStyle>
            <a:lvl1pPr marL="0" indent="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  <a:defRPr sz="3600">
                <a:solidFill>
                  <a:schemeClr val="bg1"/>
                </a:solidFill>
              </a:defRPr>
            </a:lvl1pPr>
            <a:lvl2pPr marL="0" indent="-540000">
              <a:lnSpc>
                <a:spcPct val="15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</a:defRPr>
            </a:lvl2pPr>
            <a:lvl3pPr marL="1080000" indent="-5400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800" i="0">
                <a:solidFill>
                  <a:schemeClr val="bg1"/>
                </a:solidFill>
              </a:defRPr>
            </a:lvl3pPr>
            <a:lvl4pPr>
              <a:defRPr sz="3600">
                <a:solidFill>
                  <a:srgbClr val="000000"/>
                </a:solidFill>
              </a:defRPr>
            </a:lvl4pPr>
            <a:lvl5pPr>
              <a:defRPr sz="36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err="1"/>
              <a:t>Klik</a:t>
            </a:r>
            <a:r>
              <a:rPr lang="en-US"/>
              <a:t> om de </a:t>
            </a:r>
            <a:r>
              <a:rPr lang="en-US" err="1"/>
              <a:t>tekststijl</a:t>
            </a:r>
            <a:r>
              <a:rPr lang="en-US"/>
              <a:t> van het model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bewerken</a:t>
            </a:r>
            <a:endParaRPr lang="en-US"/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CEA48393-5ADF-4BE8-81BF-FD0655D872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2063"/>
            <a:ext cx="17556163" cy="3593527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BA187248-3B28-470A-913B-B3FE15681BD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2936" y="8899330"/>
            <a:ext cx="720081" cy="72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934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kst">
    <p:bg>
      <p:bgPr>
        <a:solidFill>
          <a:srgbClr val="CC0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948C1BB0-9857-43B0-9A46-EB13E3AD3E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8355"/>
            <a:ext cx="17556163" cy="1683260"/>
          </a:xfrm>
          <a:prstGeom prst="rect">
            <a:avLst/>
          </a:prstGeom>
        </p:spPr>
      </p:pic>
      <p:sp>
        <p:nvSpPr>
          <p:cNvPr id="14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7485" y="853991"/>
            <a:ext cx="15317473" cy="987584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 b="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err="1"/>
              <a:t>Klik</a:t>
            </a:r>
            <a:r>
              <a:rPr lang="en-US" noProof="0"/>
              <a:t> om de </a:t>
            </a:r>
            <a:r>
              <a:rPr lang="en-US" noProof="0" err="1"/>
              <a:t>titel</a:t>
            </a:r>
            <a:r>
              <a:rPr lang="en-US" noProof="0"/>
              <a:t> </a:t>
            </a:r>
            <a:r>
              <a:rPr lang="en-US" noProof="0" err="1"/>
              <a:t>te</a:t>
            </a:r>
            <a:r>
              <a:rPr lang="en-US" noProof="0"/>
              <a:t> </a:t>
            </a:r>
            <a:r>
              <a:rPr lang="en-US" noProof="0" err="1"/>
              <a:t>bewerken</a:t>
            </a:r>
            <a:endParaRPr lang="nl-NL" noProof="0"/>
          </a:p>
        </p:txBody>
      </p:sp>
      <p:sp>
        <p:nvSpPr>
          <p:cNvPr id="15" name="Rectangle 3"/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727485" y="2562439"/>
            <a:ext cx="14924087" cy="592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56746" tIns="78373" rIns="156746" bIns="78373" numCol="1" anchor="t" anchorCtr="0" compatLnSpc="1">
            <a:prstTxWarp prst="textNoShape">
              <a:avLst/>
            </a:prstTxWarp>
          </a:bodyPr>
          <a:lstStyle>
            <a:lvl1pPr marL="0" indent="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  <a:defRPr sz="3600">
                <a:solidFill>
                  <a:schemeClr val="bg1"/>
                </a:solidFill>
              </a:defRPr>
            </a:lvl1pPr>
            <a:lvl2pPr marL="0" indent="-540000">
              <a:lnSpc>
                <a:spcPct val="15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</a:defRPr>
            </a:lvl2pPr>
            <a:lvl3pPr marL="1080000" indent="-5400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800" i="0">
                <a:solidFill>
                  <a:schemeClr val="bg1"/>
                </a:solidFill>
              </a:defRPr>
            </a:lvl3pPr>
            <a:lvl4pPr>
              <a:defRPr sz="3600">
                <a:solidFill>
                  <a:srgbClr val="000000"/>
                </a:solidFill>
              </a:defRPr>
            </a:lvl4pPr>
            <a:lvl5pPr>
              <a:defRPr sz="36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err="1"/>
              <a:t>Klik</a:t>
            </a:r>
            <a:r>
              <a:rPr lang="en-US"/>
              <a:t> om de </a:t>
            </a:r>
            <a:r>
              <a:rPr lang="en-US" err="1"/>
              <a:t>tekststijl</a:t>
            </a:r>
            <a:r>
              <a:rPr lang="en-US"/>
              <a:t> van het model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bewerken</a:t>
            </a:r>
            <a:endParaRPr lang="en-US"/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4144B151-FFE5-4A74-AC88-28ED9EF0F5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4710" y="8899330"/>
            <a:ext cx="716533" cy="72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791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eks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C3240707-FF2D-4E6D-82E5-1C7B85ABC0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4710" y="8899330"/>
            <a:ext cx="716533" cy="72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35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1755FBA1-6DCC-47F3-AD6E-FE6705132888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2936" y="8899330"/>
            <a:ext cx="720081" cy="72008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45" r:id="rId2"/>
    <p:sldLayoutId id="2147484595" r:id="rId3"/>
    <p:sldLayoutId id="2147484543" r:id="rId4"/>
    <p:sldLayoutId id="2147484596" r:id="rId5"/>
    <p:sldLayoutId id="2147484599" r:id="rId6"/>
    <p:sldLayoutId id="2147484594" r:id="rId7"/>
    <p:sldLayoutId id="2147484650" r:id="rId8"/>
    <p:sldLayoutId id="2147484646" r:id="rId9"/>
    <p:sldLayoutId id="2147484600" r:id="rId10"/>
    <p:sldLayoutId id="2147484607" r:id="rId11"/>
    <p:sldLayoutId id="2147484606" r:id="rId12"/>
    <p:sldLayoutId id="2147484605" r:id="rId13"/>
    <p:sldLayoutId id="2147484648" r:id="rId14"/>
    <p:sldLayoutId id="2147484649" r:id="rId15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84" charset="0"/>
          <a:ea typeface="ヒラギノ角ゴ Pro W3" pitchFamily="84" charset="-128"/>
          <a:cs typeface="ヒラギノ角ゴ Pro W3" pitchFamily="8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84" charset="0"/>
          <a:ea typeface="ヒラギノ角ゴ Pro W3" pitchFamily="84" charset="-128"/>
          <a:cs typeface="ヒラギノ角ゴ Pro W3" pitchFamily="8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84" charset="0"/>
          <a:ea typeface="ヒラギノ角ゴ Pro W3" pitchFamily="84" charset="-128"/>
          <a:cs typeface="ヒラギノ角ゴ Pro W3" pitchFamily="8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84" charset="0"/>
          <a:ea typeface="ヒラギノ角ゴ Pro W3" pitchFamily="84" charset="-128"/>
          <a:cs typeface="ヒラギノ角ゴ Pro W3" pitchFamily="8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84" charset="0"/>
          <a:ea typeface="ヒラギノ角ゴ Pro W3" pitchFamily="84" charset="-128"/>
          <a:cs typeface="ヒラギノ角ゴ Pro W3" pitchFamily="8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84" charset="0"/>
          <a:ea typeface="ヒラギノ角ゴ Pro W3" pitchFamily="84" charset="-128"/>
          <a:cs typeface="ヒラギノ角ゴ Pro W3" pitchFamily="8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84" charset="0"/>
          <a:ea typeface="ヒラギノ角ゴ Pro W3" pitchFamily="84" charset="-128"/>
          <a:cs typeface="ヒラギノ角ゴ Pro W3" pitchFamily="8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84" charset="0"/>
          <a:ea typeface="ヒラギノ角ゴ Pro W3" pitchFamily="84" charset="-128"/>
          <a:cs typeface="ヒラギノ角ゴ Pro W3" pitchFamily="84" charset="-128"/>
        </a:defRPr>
      </a:lvl9pPr>
    </p:titleStyle>
    <p:bodyStyle>
      <a:lvl1pPr marL="0" indent="0" algn="l" rtl="0" eaLnBrk="1" fontAlgn="base" hangingPunct="1">
        <a:spcBef>
          <a:spcPct val="35000"/>
        </a:spcBef>
        <a:spcAft>
          <a:spcPct val="0"/>
        </a:spcAft>
        <a:buSzPct val="80000"/>
        <a:buFontTx/>
        <a:buNone/>
        <a:defRPr sz="2600">
          <a:solidFill>
            <a:srgbClr val="000000"/>
          </a:solidFill>
          <a:latin typeface="+mn-lt"/>
          <a:ea typeface="+mn-ea"/>
          <a:cs typeface="+mn-cs"/>
        </a:defRPr>
      </a:lvl1pPr>
      <a:lvl2pPr marL="565150" indent="-180975" algn="l" rtl="0" eaLnBrk="1" fontAlgn="base" hangingPunct="1">
        <a:spcBef>
          <a:spcPct val="35000"/>
        </a:spcBef>
        <a:spcAft>
          <a:spcPct val="0"/>
        </a:spcAft>
        <a:buSzPct val="7500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928688" indent="-166688" algn="l" rtl="0" eaLnBrk="1" fontAlgn="base" hangingPunct="1">
        <a:spcBef>
          <a:spcPct val="35000"/>
        </a:spcBef>
        <a:spcAft>
          <a:spcPct val="0"/>
        </a:spcAft>
        <a:buChar char="•"/>
        <a:defRPr i="1">
          <a:solidFill>
            <a:schemeClr val="tx2"/>
          </a:solidFill>
          <a:latin typeface="+mn-lt"/>
          <a:ea typeface="+mn-ea"/>
        </a:defRPr>
      </a:lvl3pPr>
      <a:lvl4pPr marL="1270000" indent="-119063" algn="l" rtl="0" eaLnBrk="1" fontAlgn="base" hangingPunct="1">
        <a:spcBef>
          <a:spcPct val="35000"/>
        </a:spcBef>
        <a:spcAft>
          <a:spcPct val="0"/>
        </a:spcAft>
        <a:buSzPct val="75000"/>
        <a:buFont typeface="Times" pitchFamily="-80" charset="0"/>
        <a:buChar char="•"/>
        <a:defRPr sz="1600">
          <a:solidFill>
            <a:schemeClr val="tx2"/>
          </a:solidFill>
          <a:latin typeface="+mn-lt"/>
          <a:ea typeface="+mn-ea"/>
        </a:defRPr>
      </a:lvl4pPr>
      <a:lvl5pPr marL="1681163" indent="-152400" algn="l" rtl="0" eaLnBrk="1" fontAlgn="base" hangingPunct="1">
        <a:spcBef>
          <a:spcPct val="35000"/>
        </a:spcBef>
        <a:spcAft>
          <a:spcPct val="0"/>
        </a:spcAft>
        <a:buChar char="»"/>
        <a:defRPr sz="1600">
          <a:solidFill>
            <a:schemeClr val="tx2"/>
          </a:solidFill>
          <a:latin typeface="+mn-lt"/>
          <a:ea typeface="+mn-ea"/>
        </a:defRPr>
      </a:lvl5pPr>
      <a:lvl6pPr marL="2138363" indent="-152400" algn="l" rtl="0" eaLnBrk="1" fontAlgn="base" hangingPunct="1">
        <a:spcBef>
          <a:spcPct val="35000"/>
        </a:spcBef>
        <a:spcAft>
          <a:spcPct val="0"/>
        </a:spcAft>
        <a:buChar char="»"/>
        <a:defRPr sz="1600">
          <a:solidFill>
            <a:schemeClr val="accent2"/>
          </a:solidFill>
          <a:latin typeface="+mn-lt"/>
          <a:ea typeface="+mn-ea"/>
        </a:defRPr>
      </a:lvl6pPr>
      <a:lvl7pPr marL="2595563" indent="-152400" algn="l" rtl="0" eaLnBrk="1" fontAlgn="base" hangingPunct="1">
        <a:spcBef>
          <a:spcPct val="35000"/>
        </a:spcBef>
        <a:spcAft>
          <a:spcPct val="0"/>
        </a:spcAft>
        <a:buChar char="»"/>
        <a:defRPr sz="1600">
          <a:solidFill>
            <a:schemeClr val="accent2"/>
          </a:solidFill>
          <a:latin typeface="+mn-lt"/>
          <a:ea typeface="+mn-ea"/>
        </a:defRPr>
      </a:lvl7pPr>
      <a:lvl8pPr marL="3052763" indent="-152400" algn="l" rtl="0" eaLnBrk="1" fontAlgn="base" hangingPunct="1">
        <a:spcBef>
          <a:spcPct val="35000"/>
        </a:spcBef>
        <a:spcAft>
          <a:spcPct val="0"/>
        </a:spcAft>
        <a:buChar char="»"/>
        <a:defRPr sz="1600">
          <a:solidFill>
            <a:schemeClr val="accent2"/>
          </a:solidFill>
          <a:latin typeface="+mn-lt"/>
          <a:ea typeface="+mn-ea"/>
        </a:defRPr>
      </a:lvl8pPr>
      <a:lvl9pPr marL="3509963" indent="-152400" algn="l" rtl="0" eaLnBrk="1" fontAlgn="base" hangingPunct="1">
        <a:spcBef>
          <a:spcPct val="35000"/>
        </a:spcBef>
        <a:spcAft>
          <a:spcPct val="0"/>
        </a:spcAft>
        <a:buChar char="»"/>
        <a:defRPr sz="1600">
          <a:solidFill>
            <a:schemeClr val="accent2"/>
          </a:solidFill>
          <a:latin typeface="+mn-lt"/>
          <a:ea typeface="+mn-ea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mailto:h.j.ter.wal@hr.nl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hrnl.sharepoint.com/:x:/s/CMITIdocententeam/EZhJiLxkr-xDnY9Dka5jxIoBBLnHTCKkKwkyoMmeEXfPlA?e=sIwxug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/>
          <p:cNvSpPr>
            <a:spLocks noGrp="1"/>
          </p:cNvSpPr>
          <p:nvPr>
            <p:ph type="subTitle" idx="1"/>
          </p:nvPr>
        </p:nvSpPr>
        <p:spPr/>
        <p:txBody>
          <a:bodyPr wrap="none" lIns="0" tIns="0" rIns="0" bIns="0" anchor="t"/>
          <a:lstStyle/>
          <a:p>
            <a:r>
              <a:rPr lang="nl-NL" dirty="0">
                <a:latin typeface="Arial"/>
                <a:ea typeface="ヒラギノ角ゴ Pro W3"/>
              </a:rPr>
              <a:t>Kick-off Project 34: De Bank</a:t>
            </a:r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Technische Informatica</a:t>
            </a:r>
          </a:p>
        </p:txBody>
      </p:sp>
    </p:spTree>
    <p:extLst>
      <p:ext uri="{BB962C8B-B14F-4D97-AF65-F5344CB8AC3E}">
        <p14:creationId xmlns:p14="http://schemas.microsoft.com/office/powerpoint/2010/main" val="3287630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EE21A9-F711-4F00-9723-467FA26B37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Stadslab</a:t>
            </a:r>
            <a:r>
              <a:rPr lang="en-GB" dirty="0"/>
              <a:t> + </a:t>
            </a:r>
            <a:r>
              <a:rPr lang="en-GB" dirty="0" err="1"/>
              <a:t>uitleen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E136E74-4839-4FB8-9D88-E5A822CF1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6364" y="2509931"/>
            <a:ext cx="8778877" cy="19431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/>
              <a:t>Stadslab</a:t>
            </a:r>
            <a:r>
              <a:rPr lang="en-GB" dirty="0"/>
              <a:t> </a:t>
            </a:r>
            <a:r>
              <a:rPr lang="en-GB" dirty="0" err="1"/>
              <a:t>elke</a:t>
            </a:r>
            <a:r>
              <a:rPr lang="en-GB" dirty="0"/>
              <a:t> </a:t>
            </a:r>
            <a:r>
              <a:rPr lang="en-GB" dirty="0" err="1"/>
              <a:t>donderdag</a:t>
            </a:r>
            <a:r>
              <a:rPr lang="en-GB" dirty="0"/>
              <a:t> </a:t>
            </a:r>
            <a:r>
              <a:rPr lang="en-GB" dirty="0" err="1"/>
              <a:t>beschikbaar</a:t>
            </a:r>
            <a:r>
              <a:rPr lang="en-GB" dirty="0"/>
              <a:t>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Ti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/>
              <a:t>Reservering</a:t>
            </a:r>
            <a:r>
              <a:rPr lang="en-GB" dirty="0"/>
              <a:t> </a:t>
            </a:r>
            <a:r>
              <a:rPr lang="en-GB" dirty="0" err="1"/>
              <a:t>verplicht</a:t>
            </a:r>
            <a:r>
              <a:rPr lang="en-GB" dirty="0"/>
              <a:t> (</a:t>
            </a:r>
            <a:r>
              <a:rPr lang="en-GB" dirty="0" err="1"/>
              <a:t>minimaal</a:t>
            </a:r>
            <a:r>
              <a:rPr lang="en-GB" dirty="0"/>
              <a:t> 1 </a:t>
            </a:r>
            <a:r>
              <a:rPr lang="en-GB" dirty="0" err="1"/>
              <a:t>dag</a:t>
            </a:r>
            <a:r>
              <a:rPr lang="en-GB" dirty="0"/>
              <a:t> van </a:t>
            </a:r>
            <a:r>
              <a:rPr lang="en-GB" dirty="0" err="1"/>
              <a:t>tevoren</a:t>
            </a:r>
            <a:r>
              <a:rPr lang="en-GB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€20 budget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materialen</a:t>
            </a:r>
            <a:r>
              <a:rPr lang="en-GB" dirty="0"/>
              <a:t> per </a:t>
            </a:r>
            <a:r>
              <a:rPr lang="en-GB" dirty="0" err="1"/>
              <a:t>groep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NL" dirty="0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D0603F09-094F-4752-99CB-91AE0364C2E9}"/>
              </a:ext>
            </a:extLst>
          </p:cNvPr>
          <p:cNvSpPr txBox="1">
            <a:spLocks/>
          </p:cNvSpPr>
          <p:nvPr/>
        </p:nvSpPr>
        <p:spPr>
          <a:xfrm>
            <a:off x="9166861" y="2509931"/>
            <a:ext cx="7676118" cy="2119219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spcBef>
                <a:spcPct val="35000"/>
              </a:spcBef>
              <a:spcAft>
                <a:spcPct val="0"/>
              </a:spcAft>
              <a:buSzPct val="80000"/>
              <a:buFontTx/>
              <a:buNone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-540000" algn="l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defRPr sz="2600">
                <a:solidFill>
                  <a:srgbClr val="000000"/>
                </a:solidFill>
                <a:latin typeface="+mn-lt"/>
                <a:ea typeface="+mn-ea"/>
              </a:defRPr>
            </a:lvl2pPr>
            <a:lvl3pPr marL="1080000" indent="-540000" algn="l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C00000"/>
              </a:buClr>
              <a:buChar char="•"/>
              <a:defRPr sz="2400" i="0">
                <a:solidFill>
                  <a:srgbClr val="000000"/>
                </a:solidFill>
                <a:latin typeface="+mn-lt"/>
                <a:ea typeface="+mn-ea"/>
              </a:defRPr>
            </a:lvl3pPr>
            <a:lvl4pPr marL="1270000" indent="-119063" algn="l" rtl="0" eaLnBrk="1" fontAlgn="base" hangingPunct="1">
              <a:spcBef>
                <a:spcPct val="35000"/>
              </a:spcBef>
              <a:spcAft>
                <a:spcPct val="0"/>
              </a:spcAft>
              <a:buSzPct val="75000"/>
              <a:buFont typeface="Times" pitchFamily="-80" charset="0"/>
              <a:buChar char="•"/>
              <a:defRPr sz="1600">
                <a:solidFill>
                  <a:srgbClr val="000000"/>
                </a:solidFill>
                <a:latin typeface="+mn-lt"/>
                <a:ea typeface="+mn-ea"/>
              </a:defRPr>
            </a:lvl4pPr>
            <a:lvl5pPr marL="1681163" indent="-152400" algn="l" rtl="0" eaLnBrk="1" fontAlgn="base" hangingPunct="1">
              <a:spcBef>
                <a:spcPct val="35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+mn-lt"/>
                <a:ea typeface="+mn-ea"/>
              </a:defRPr>
            </a:lvl5pPr>
            <a:lvl6pPr marL="2138363" indent="-152400" algn="l" rtl="0" eaLnBrk="1" fontAlgn="base" hangingPunct="1">
              <a:spcBef>
                <a:spcPct val="35000"/>
              </a:spcBef>
              <a:spcAft>
                <a:spcPct val="0"/>
              </a:spcAft>
              <a:buChar char="»"/>
              <a:defRPr sz="1600">
                <a:solidFill>
                  <a:schemeClr val="accent2"/>
                </a:solidFill>
                <a:latin typeface="+mn-lt"/>
                <a:ea typeface="+mn-ea"/>
              </a:defRPr>
            </a:lvl6pPr>
            <a:lvl7pPr marL="2595563" indent="-152400" algn="l" rtl="0" eaLnBrk="1" fontAlgn="base" hangingPunct="1">
              <a:spcBef>
                <a:spcPct val="35000"/>
              </a:spcBef>
              <a:spcAft>
                <a:spcPct val="0"/>
              </a:spcAft>
              <a:buChar char="»"/>
              <a:defRPr sz="1600">
                <a:solidFill>
                  <a:schemeClr val="accent2"/>
                </a:solidFill>
                <a:latin typeface="+mn-lt"/>
                <a:ea typeface="+mn-ea"/>
              </a:defRPr>
            </a:lvl7pPr>
            <a:lvl8pPr marL="3052763" indent="-152400" algn="l" rtl="0" eaLnBrk="1" fontAlgn="base" hangingPunct="1">
              <a:spcBef>
                <a:spcPct val="35000"/>
              </a:spcBef>
              <a:spcAft>
                <a:spcPct val="0"/>
              </a:spcAft>
              <a:buChar char="»"/>
              <a:defRPr sz="1600">
                <a:solidFill>
                  <a:schemeClr val="accent2"/>
                </a:solidFill>
                <a:latin typeface="+mn-lt"/>
                <a:ea typeface="+mn-ea"/>
              </a:defRPr>
            </a:lvl8pPr>
            <a:lvl9pPr marL="3509963" indent="-152400" algn="l" rtl="0" eaLnBrk="1" fontAlgn="base" hangingPunct="1">
              <a:spcBef>
                <a:spcPct val="35000"/>
              </a:spcBef>
              <a:spcAft>
                <a:spcPct val="0"/>
              </a:spcAft>
              <a:buChar char="»"/>
              <a:defRPr sz="1600">
                <a:solidFill>
                  <a:schemeClr val="accent2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kern="0" dirty="0" err="1"/>
              <a:t>Voor</a:t>
            </a:r>
            <a:r>
              <a:rPr lang="en-GB" kern="0" dirty="0"/>
              <a:t> </a:t>
            </a:r>
            <a:r>
              <a:rPr lang="en-GB" kern="0" dirty="0" err="1"/>
              <a:t>elke</a:t>
            </a:r>
            <a:r>
              <a:rPr lang="en-GB" kern="0" dirty="0"/>
              <a:t> </a:t>
            </a:r>
            <a:r>
              <a:rPr lang="en-GB" kern="0" dirty="0" err="1"/>
              <a:t>groep</a:t>
            </a:r>
            <a:r>
              <a:rPr lang="en-GB" kern="0" dirty="0"/>
              <a:t> </a:t>
            </a:r>
            <a:r>
              <a:rPr lang="en-GB" kern="0" dirty="0" err="1"/>
              <a:t>een</a:t>
            </a:r>
            <a:r>
              <a:rPr lang="en-GB" kern="0" dirty="0"/>
              <a:t> bon printer </a:t>
            </a:r>
            <a:r>
              <a:rPr lang="en-GB" kern="0" dirty="0" err="1"/>
              <a:t>beschikbaar</a:t>
            </a:r>
            <a:endParaRPr lang="en-GB" kern="0" dirty="0"/>
          </a:p>
          <a:p>
            <a:r>
              <a:rPr lang="en-GB" kern="0" dirty="0"/>
              <a:t>Elke </a:t>
            </a:r>
            <a:r>
              <a:rPr lang="en-GB" kern="0" dirty="0" err="1"/>
              <a:t>groep</a:t>
            </a:r>
            <a:r>
              <a:rPr lang="en-GB" kern="0" dirty="0"/>
              <a:t> </a:t>
            </a:r>
            <a:r>
              <a:rPr lang="en-GB" kern="0" dirty="0" err="1"/>
              <a:t>kan</a:t>
            </a:r>
            <a:r>
              <a:rPr lang="en-GB" kern="0" dirty="0"/>
              <a:t> </a:t>
            </a:r>
            <a:r>
              <a:rPr lang="en-GB" kern="0" dirty="0" err="1"/>
              <a:t>gebruikmaken</a:t>
            </a:r>
            <a:r>
              <a:rPr lang="en-GB" kern="0" dirty="0"/>
              <a:t> van </a:t>
            </a:r>
            <a:r>
              <a:rPr lang="en-GB" kern="0" dirty="0" err="1"/>
              <a:t>een</a:t>
            </a:r>
            <a:r>
              <a:rPr lang="en-GB" kern="0" dirty="0"/>
              <a:t> ubuntu server van school. </a:t>
            </a:r>
            <a:r>
              <a:rPr lang="en-GB" kern="0" dirty="0" err="1"/>
              <a:t>Aanvragen</a:t>
            </a:r>
            <a:r>
              <a:rPr lang="en-GB" kern="0" dirty="0"/>
              <a:t> door </a:t>
            </a:r>
            <a:r>
              <a:rPr lang="en-GB" kern="0" dirty="0" err="1"/>
              <a:t>een</a:t>
            </a:r>
            <a:r>
              <a:rPr lang="en-GB" kern="0" dirty="0"/>
              <a:t> mail </a:t>
            </a:r>
            <a:r>
              <a:rPr lang="en-GB" kern="0" dirty="0" err="1"/>
              <a:t>te</a:t>
            </a:r>
            <a:r>
              <a:rPr lang="en-GB" kern="0" dirty="0"/>
              <a:t> </a:t>
            </a:r>
            <a:r>
              <a:rPr lang="en-GB" kern="0" dirty="0" err="1"/>
              <a:t>sturen</a:t>
            </a:r>
            <a:r>
              <a:rPr lang="en-GB" kern="0" dirty="0"/>
              <a:t> </a:t>
            </a:r>
            <a:r>
              <a:rPr lang="en-GB" kern="0" dirty="0" err="1"/>
              <a:t>naar</a:t>
            </a:r>
            <a:r>
              <a:rPr lang="en-GB" kern="0" dirty="0"/>
              <a:t>: Rick ter Wal</a:t>
            </a:r>
            <a:r>
              <a:rPr lang="en-US" b="1" kern="0" dirty="0"/>
              <a:t> </a:t>
            </a:r>
            <a:r>
              <a:rPr lang="en-US" dirty="0">
                <a:hlinkClick r:id="rId2"/>
              </a:rPr>
              <a:t>h.j.ter.wal@hr.nl</a:t>
            </a:r>
            <a:endParaRPr lang="en-US" dirty="0"/>
          </a:p>
          <a:p>
            <a:endParaRPr lang="en-GB" kern="0" dirty="0"/>
          </a:p>
          <a:p>
            <a:endParaRPr lang="en-NL" kern="0" dirty="0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9ACE8B33-5A12-4667-9D2F-09B9A63EBDE4}"/>
              </a:ext>
            </a:extLst>
          </p:cNvPr>
          <p:cNvSpPr txBox="1">
            <a:spLocks/>
          </p:cNvSpPr>
          <p:nvPr/>
        </p:nvSpPr>
        <p:spPr>
          <a:xfrm>
            <a:off x="604836" y="5250340"/>
            <a:ext cx="7087554" cy="44567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spcBef>
                <a:spcPct val="35000"/>
              </a:spcBef>
              <a:spcAft>
                <a:spcPct val="0"/>
              </a:spcAft>
              <a:buSzPct val="80000"/>
              <a:buFontTx/>
              <a:buNone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-540000" algn="l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defRPr sz="2600">
                <a:solidFill>
                  <a:srgbClr val="000000"/>
                </a:solidFill>
                <a:latin typeface="+mn-lt"/>
                <a:ea typeface="+mn-ea"/>
              </a:defRPr>
            </a:lvl2pPr>
            <a:lvl3pPr marL="1080000" indent="-540000" algn="l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C00000"/>
              </a:buClr>
              <a:buChar char="•"/>
              <a:defRPr sz="2400" i="0">
                <a:solidFill>
                  <a:srgbClr val="000000"/>
                </a:solidFill>
                <a:latin typeface="+mn-lt"/>
                <a:ea typeface="+mn-ea"/>
              </a:defRPr>
            </a:lvl3pPr>
            <a:lvl4pPr marL="1270000" indent="-119063" algn="l" rtl="0" eaLnBrk="1" fontAlgn="base" hangingPunct="1">
              <a:spcBef>
                <a:spcPct val="35000"/>
              </a:spcBef>
              <a:spcAft>
                <a:spcPct val="0"/>
              </a:spcAft>
              <a:buSzPct val="75000"/>
              <a:buFont typeface="Times" pitchFamily="-80" charset="0"/>
              <a:buChar char="•"/>
              <a:defRPr sz="1600">
                <a:solidFill>
                  <a:srgbClr val="000000"/>
                </a:solidFill>
                <a:latin typeface="+mn-lt"/>
                <a:ea typeface="+mn-ea"/>
              </a:defRPr>
            </a:lvl4pPr>
            <a:lvl5pPr marL="1681163" indent="-152400" algn="l" rtl="0" eaLnBrk="1" fontAlgn="base" hangingPunct="1">
              <a:spcBef>
                <a:spcPct val="35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+mn-lt"/>
                <a:ea typeface="+mn-ea"/>
              </a:defRPr>
            </a:lvl5pPr>
            <a:lvl6pPr marL="2138363" indent="-152400" algn="l" rtl="0" eaLnBrk="1" fontAlgn="base" hangingPunct="1">
              <a:spcBef>
                <a:spcPct val="35000"/>
              </a:spcBef>
              <a:spcAft>
                <a:spcPct val="0"/>
              </a:spcAft>
              <a:buChar char="»"/>
              <a:defRPr sz="1600">
                <a:solidFill>
                  <a:schemeClr val="accent2"/>
                </a:solidFill>
                <a:latin typeface="+mn-lt"/>
                <a:ea typeface="+mn-ea"/>
              </a:defRPr>
            </a:lvl6pPr>
            <a:lvl7pPr marL="2595563" indent="-152400" algn="l" rtl="0" eaLnBrk="1" fontAlgn="base" hangingPunct="1">
              <a:spcBef>
                <a:spcPct val="35000"/>
              </a:spcBef>
              <a:spcAft>
                <a:spcPct val="0"/>
              </a:spcAft>
              <a:buChar char="»"/>
              <a:defRPr sz="1600">
                <a:solidFill>
                  <a:schemeClr val="accent2"/>
                </a:solidFill>
                <a:latin typeface="+mn-lt"/>
                <a:ea typeface="+mn-ea"/>
              </a:defRPr>
            </a:lvl7pPr>
            <a:lvl8pPr marL="3052763" indent="-152400" algn="l" rtl="0" eaLnBrk="1" fontAlgn="base" hangingPunct="1">
              <a:spcBef>
                <a:spcPct val="35000"/>
              </a:spcBef>
              <a:spcAft>
                <a:spcPct val="0"/>
              </a:spcAft>
              <a:buChar char="»"/>
              <a:defRPr sz="1600">
                <a:solidFill>
                  <a:schemeClr val="accent2"/>
                </a:solidFill>
                <a:latin typeface="+mn-lt"/>
                <a:ea typeface="+mn-ea"/>
              </a:defRPr>
            </a:lvl8pPr>
            <a:lvl9pPr marL="3509963" indent="-152400" algn="l" rtl="0" eaLnBrk="1" fontAlgn="base" hangingPunct="1">
              <a:spcBef>
                <a:spcPct val="35000"/>
              </a:spcBef>
              <a:spcAft>
                <a:spcPct val="0"/>
              </a:spcAft>
              <a:buChar char="»"/>
              <a:defRPr sz="1600">
                <a:solidFill>
                  <a:schemeClr val="accent2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kern="0" dirty="0" err="1"/>
              <a:t>Donderdag</a:t>
            </a:r>
            <a:r>
              <a:rPr lang="en-GB" kern="0" dirty="0"/>
              <a:t> 12 </a:t>
            </a:r>
            <a:r>
              <a:rPr lang="en-GB" kern="0" dirty="0" err="1"/>
              <a:t>maart</a:t>
            </a:r>
            <a:r>
              <a:rPr lang="en-GB" kern="0" dirty="0"/>
              <a:t> </a:t>
            </a:r>
            <a:r>
              <a:rPr lang="en-GB" kern="0" dirty="0" err="1"/>
              <a:t>inleveren</a:t>
            </a:r>
            <a:r>
              <a:rPr lang="en-GB" kern="0" dirty="0"/>
              <a:t> hardware project 2 </a:t>
            </a:r>
            <a:r>
              <a:rPr lang="en-GB" kern="0" dirty="0" err="1"/>
              <a:t>en</a:t>
            </a:r>
            <a:r>
              <a:rPr lang="en-GB" kern="0" dirty="0"/>
              <a:t> hardware project 1.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kern="0" dirty="0" err="1"/>
              <a:t>Ophalen</a:t>
            </a:r>
            <a:r>
              <a:rPr lang="en-GB" kern="0" dirty="0"/>
              <a:t> </a:t>
            </a:r>
            <a:r>
              <a:rPr lang="en-GB" kern="0" dirty="0" err="1"/>
              <a:t>bonprinter</a:t>
            </a:r>
            <a:endParaRPr lang="en-GB" kern="0" dirty="0"/>
          </a:p>
          <a:p>
            <a:endParaRPr lang="en-NL" kern="0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FFBAD27-36E8-4048-9BB3-FE8BE0101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170" y="4505484"/>
            <a:ext cx="6935408" cy="520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224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5066E2-D06E-46D2-AAEE-D6ABECFED2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Planning</a:t>
            </a:r>
            <a:endParaRPr lang="en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88C6C53-5A5B-4D9C-AE58-2F5DE15053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705AF2F-DB1E-4A42-BCD8-33B2DB73E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3115"/>
            <a:ext cx="8862155" cy="10142065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DF922F86-8E2D-4897-8BB8-8670AA75C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0958" y="-113213"/>
            <a:ext cx="8377805" cy="1016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89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C64A25-DB1A-4267-9D6B-DA960E2C8E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Beoordeling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281AC65-94D4-4AD1-866C-AEE19D6AFB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/>
              <a:t>Beoordeling</a:t>
            </a:r>
            <a:r>
              <a:rPr lang="en-GB" dirty="0"/>
              <a:t> </a:t>
            </a:r>
            <a:r>
              <a:rPr lang="en-GB" dirty="0" err="1"/>
              <a:t>volgens</a:t>
            </a:r>
            <a:r>
              <a:rPr lang="en-GB" dirty="0"/>
              <a:t>: </a:t>
            </a:r>
            <a:r>
              <a:rPr lang="en-GB" dirty="0" err="1"/>
              <a:t>Projectbeoordelingssystematiek</a:t>
            </a:r>
            <a:r>
              <a:rPr lang="en-GB" dirty="0"/>
              <a:t> 3.3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dirty="0"/>
              <a:t>Voor het verkrijgen van een voldoende moet een complete </a:t>
            </a:r>
            <a:r>
              <a:rPr lang="nl-NL" dirty="0" err="1"/>
              <a:t>opleverset</a:t>
            </a:r>
            <a:r>
              <a:rPr lang="nl-NL" dirty="0"/>
              <a:t> ingeleverd worden, plus </a:t>
            </a:r>
            <a:r>
              <a:rPr lang="nl-NL" dirty="0" err="1"/>
              <a:t>samenwerkingsoverenkomst</a:t>
            </a:r>
            <a:r>
              <a:rPr lang="nl-NL" dirty="0"/>
              <a:t>, planning en individueel reflectieverslag.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dirty="0"/>
              <a:t>Inhoud PBS en </a:t>
            </a:r>
            <a:r>
              <a:rPr lang="nl-NL" dirty="0" err="1"/>
              <a:t>opleverset</a:t>
            </a:r>
            <a:r>
              <a:rPr lang="nl-NL" dirty="0"/>
              <a:t> staan in de cursushandleiding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92BC6B7-820F-4C42-8BDD-D96D3C269AC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/>
              <a:t>Inleveren</a:t>
            </a:r>
            <a:r>
              <a:rPr lang="en-GB" dirty="0"/>
              <a:t> </a:t>
            </a:r>
            <a:r>
              <a:rPr lang="en-GB" dirty="0" err="1"/>
              <a:t>opleverset</a:t>
            </a:r>
            <a:r>
              <a:rPr lang="en-GB" dirty="0"/>
              <a:t> op </a:t>
            </a:r>
            <a:r>
              <a:rPr lang="en-GB" dirty="0" err="1"/>
              <a:t>praktijklink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/>
              <a:t>Controleer</a:t>
            </a:r>
            <a:r>
              <a:rPr lang="en-GB" dirty="0"/>
              <a:t> </a:t>
            </a:r>
            <a:r>
              <a:rPr lang="en-GB" dirty="0" err="1"/>
              <a:t>praktijklink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het begin van het project.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dirty="0"/>
              <a:t>Het cijfer wordt pas ingevoerd op het moment dat alle in bruikleen gegeven materialen weer zijn ingeleverd.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37529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210B4A-DE6A-4D0E-955D-49BA1282C8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projectgroepen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6242BEA-4687-4FB3-BF6B-2336768B8D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/>
              <a:t>Groepen</a:t>
            </a:r>
            <a:r>
              <a:rPr lang="en-GB" dirty="0"/>
              <a:t> </a:t>
            </a:r>
            <a:r>
              <a:rPr lang="en-GB" dirty="0" err="1"/>
              <a:t>bestaan</a:t>
            </a:r>
            <a:r>
              <a:rPr lang="en-GB" dirty="0"/>
              <a:t> </a:t>
            </a:r>
            <a:r>
              <a:rPr lang="en-GB" dirty="0" err="1"/>
              <a:t>uit</a:t>
            </a:r>
            <a:r>
              <a:rPr lang="en-GB" dirty="0"/>
              <a:t> 4 </a:t>
            </a:r>
            <a:r>
              <a:rPr lang="en-GB" dirty="0" err="1"/>
              <a:t>studenten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/>
              <a:t>Zelf</a:t>
            </a:r>
            <a:r>
              <a:rPr lang="en-GB" dirty="0"/>
              <a:t> </a:t>
            </a:r>
            <a:r>
              <a:rPr lang="en-GB" dirty="0" err="1"/>
              <a:t>groepen</a:t>
            </a:r>
            <a:r>
              <a:rPr lang="en-GB" dirty="0"/>
              <a:t> </a:t>
            </a:r>
            <a:r>
              <a:rPr lang="en-GB" dirty="0" err="1"/>
              <a:t>maken</a:t>
            </a:r>
            <a:r>
              <a:rPr lang="en-GB" dirty="0"/>
              <a:t> </a:t>
            </a:r>
            <a:r>
              <a:rPr lang="en-GB" dirty="0" err="1"/>
              <a:t>binnen</a:t>
            </a:r>
            <a:r>
              <a:rPr lang="en-GB" dirty="0"/>
              <a:t> de </a:t>
            </a:r>
            <a:r>
              <a:rPr lang="en-GB" dirty="0" err="1"/>
              <a:t>klas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/>
              <a:t>Elke </a:t>
            </a:r>
            <a:r>
              <a:rPr lang="en-GB" dirty="0" err="1"/>
              <a:t>groep</a:t>
            </a:r>
            <a:r>
              <a:rPr lang="en-GB" dirty="0"/>
              <a:t> </a:t>
            </a:r>
            <a:r>
              <a:rPr lang="en-GB" dirty="0" err="1"/>
              <a:t>krijgt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peergroep</a:t>
            </a:r>
            <a:endParaRPr lang="en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7A9A1675-76F9-4094-95F6-03F2BEC1D5F7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13185" y="5998823"/>
            <a:ext cx="7494588" cy="1758165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https://hrnl.sharepoint.com/:x:/s/CMITIdocententeam/EZhJiLxkr-xDnY9Dka5jxIoBBLnHTCKkKwkyoMmeEXfPlA?e=sIwxug</a:t>
            </a:r>
            <a:endParaRPr lang="en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3BEF2EFB-F077-49CA-AAAB-C9A4EB4D3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081" y="2251529"/>
            <a:ext cx="7494588" cy="749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556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D7065A-52A2-461D-8DAF-74A75CDF2B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Tot slot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73C8D2F-8F94-47F6-96E7-83F01F0CBB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br>
              <a:rPr lang="nl-NL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NL" dirty="0">
              <a:solidFill>
                <a:schemeClr val="accent6">
                  <a:lumMod val="10000"/>
                </a:schemeClr>
              </a:solidFill>
              <a:highlight>
                <a:srgbClr val="CC0033"/>
              </a:highlight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D6A8AD9-230C-44A3-89C7-3426EC7FD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02" y="1813718"/>
            <a:ext cx="6477000" cy="7896225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C2298AFC-A1B4-4883-A200-74CA80346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541" y="1347783"/>
            <a:ext cx="6477000" cy="8096250"/>
          </a:xfrm>
          <a:prstGeom prst="rect">
            <a:avLst/>
          </a:prstGeom>
        </p:spPr>
      </p:pic>
      <p:sp>
        <p:nvSpPr>
          <p:cNvPr id="9" name="Pijl: rechts 8">
            <a:extLst>
              <a:ext uri="{FF2B5EF4-FFF2-40B4-BE49-F238E27FC236}">
                <a16:creationId xmlns:a16="http://schemas.microsoft.com/office/drawing/2014/main" id="{96A20EB1-20BC-4F8B-BF06-ACC52694FBC9}"/>
              </a:ext>
            </a:extLst>
          </p:cNvPr>
          <p:cNvSpPr/>
          <p:nvPr/>
        </p:nvSpPr>
        <p:spPr bwMode="auto">
          <a:xfrm>
            <a:off x="7104888" y="5395908"/>
            <a:ext cx="2686653" cy="190100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84" charset="0"/>
              <a:ea typeface="ヒラギノ角ゴ Pro W3" pitchFamily="84" charset="-128"/>
              <a:cs typeface="ヒラギノ角ゴ Pro W3" pitchFamily="8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8304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D7065A-52A2-461D-8DAF-74A75CDF2B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Tot slot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73C8D2F-8F94-47F6-96E7-83F01F0CBB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br>
              <a:rPr lang="nl-NL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NL" dirty="0">
              <a:solidFill>
                <a:schemeClr val="accent6">
                  <a:lumMod val="10000"/>
                </a:schemeClr>
              </a:solidFill>
              <a:highlight>
                <a:srgbClr val="CC0033"/>
              </a:highlight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A7A3CC5-690F-4714-AC97-538BDA736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478" y="2389220"/>
            <a:ext cx="6667500" cy="376237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18F4451-2B68-4EC1-ACED-DAFC739EC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75" y="2389219"/>
            <a:ext cx="5517816" cy="3762376"/>
          </a:xfrm>
          <a:prstGeom prst="rect">
            <a:avLst/>
          </a:prstGeom>
        </p:spPr>
      </p:pic>
      <p:sp>
        <p:nvSpPr>
          <p:cNvPr id="6" name="Pijl: rechts 5">
            <a:extLst>
              <a:ext uri="{FF2B5EF4-FFF2-40B4-BE49-F238E27FC236}">
                <a16:creationId xmlns:a16="http://schemas.microsoft.com/office/drawing/2014/main" id="{58928B5A-09F2-47FF-9644-0D2B80F89946}"/>
              </a:ext>
            </a:extLst>
          </p:cNvPr>
          <p:cNvSpPr/>
          <p:nvPr/>
        </p:nvSpPr>
        <p:spPr bwMode="auto">
          <a:xfrm>
            <a:off x="6829989" y="3516027"/>
            <a:ext cx="2755567" cy="150876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84" charset="0"/>
              <a:ea typeface="ヒラギノ角ゴ Pro W3" pitchFamily="84" charset="-128"/>
              <a:cs typeface="ヒラギノ角ゴ Pro W3" pitchFamily="84" charset="-128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35D7141-BCD5-40D9-9394-7E75E42230C9}"/>
              </a:ext>
            </a:extLst>
          </p:cNvPr>
          <p:cNvSpPr txBox="1"/>
          <p:nvPr/>
        </p:nvSpPr>
        <p:spPr>
          <a:xfrm>
            <a:off x="10175478" y="6318504"/>
            <a:ext cx="4866402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Kicad</a:t>
            </a:r>
            <a:endParaRPr lang="en-NL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104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BEC926-2409-459C-9ADC-B32B66A460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Aankomende</a:t>
            </a:r>
            <a:r>
              <a:rPr lang="en-US" dirty="0"/>
              <a:t> </a:t>
            </a:r>
            <a:r>
              <a:rPr lang="en-US" dirty="0" err="1"/>
              <a:t>donderdag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67E46A5-5AE9-444D-AF5B-4E26C566A3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3184" y="2628900"/>
            <a:ext cx="14109239" cy="6265863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Workshop scrum start </a:t>
            </a:r>
            <a:r>
              <a:rPr lang="nl-BE" dirty="0"/>
              <a:t>donderdag om</a:t>
            </a:r>
            <a:r>
              <a:rPr lang="en-US" dirty="0"/>
              <a:t> 13:30.</a:t>
            </a:r>
          </a:p>
          <a:p>
            <a:pPr marL="457200" indent="-457200">
              <a:buFontTx/>
              <a:buChar char="-"/>
            </a:pPr>
            <a:r>
              <a:rPr lang="en-US" dirty="0" err="1"/>
              <a:t>Groepsindeling</a:t>
            </a:r>
            <a:r>
              <a:rPr lang="en-US" dirty="0"/>
              <a:t> </a:t>
            </a:r>
            <a:r>
              <a:rPr lang="en-US" dirty="0" err="1"/>
              <a:t>invullen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woensdag</a:t>
            </a:r>
            <a:r>
              <a:rPr lang="en-US" dirty="0"/>
              <a:t> 12:00 </a:t>
            </a:r>
            <a:r>
              <a:rPr lang="en-US" dirty="0" err="1"/>
              <a:t>uur</a:t>
            </a:r>
            <a:r>
              <a:rPr lang="en-US" dirty="0"/>
              <a:t> </a:t>
            </a:r>
            <a:r>
              <a:rPr lang="en-US" dirty="0" err="1"/>
              <a:t>smiddags</a:t>
            </a:r>
            <a:r>
              <a:rPr lang="en-US" dirty="0"/>
              <a:t>.</a:t>
            </a:r>
          </a:p>
          <a:p>
            <a:pPr marL="457200" indent="-457200">
              <a:buFontTx/>
              <a:buChar char="-"/>
            </a:pPr>
            <a:r>
              <a:rPr lang="nl-NL" dirty="0"/>
              <a:t>Indeling lokalen wordt woensdag middag </a:t>
            </a:r>
            <a:r>
              <a:rPr lang="en-US" dirty="0"/>
              <a:t>op teams </a:t>
            </a:r>
            <a:r>
              <a:rPr lang="nl-NL" dirty="0"/>
              <a:t>geplaatst.</a:t>
            </a:r>
          </a:p>
          <a:p>
            <a:pPr marL="457200" indent="-457200">
              <a:buFontTx/>
              <a:buChar char="-"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789768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6443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E57CF0-A795-4CCA-8D5D-A6F1ABA450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7485" y="853991"/>
            <a:ext cx="15317473" cy="987584"/>
          </a:xfrm>
        </p:spPr>
        <p:txBody>
          <a:bodyPr anchor="ctr">
            <a:normAutofit/>
          </a:bodyPr>
          <a:lstStyle/>
          <a:p>
            <a:r>
              <a:rPr lang="nl-NL" dirty="0"/>
              <a:t>De Bank – wat gaan jullie maken</a:t>
            </a:r>
          </a:p>
        </p:txBody>
      </p:sp>
      <p:pic>
        <p:nvPicPr>
          <p:cNvPr id="3" name="Afbeelding 2" descr="Afbeelding met tekst, geel, buiten&#10;&#10;Automatisch gegenereerde beschrijving">
            <a:extLst>
              <a:ext uri="{FF2B5EF4-FFF2-40B4-BE49-F238E27FC236}">
                <a16:creationId xmlns:a16="http://schemas.microsoft.com/office/drawing/2014/main" id="{68187C9A-DE3A-49F7-8FB3-AD25360CDD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597" r="-1" b="19221"/>
          <a:stretch/>
        </p:blipFill>
        <p:spPr>
          <a:xfrm>
            <a:off x="727485" y="2562439"/>
            <a:ext cx="14924087" cy="592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34200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E57CF0-A795-4CCA-8D5D-A6F1ABA450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7485" y="853991"/>
            <a:ext cx="15317473" cy="987584"/>
          </a:xfrm>
        </p:spPr>
        <p:txBody>
          <a:bodyPr anchor="ctr">
            <a:normAutofit/>
          </a:bodyPr>
          <a:lstStyle/>
          <a:p>
            <a:r>
              <a:rPr lang="nl-NL" dirty="0"/>
              <a:t>De Bank – wat gaan jullie maken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3F9BDA57-5FE4-4C4F-945D-5C36D20EB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485" y="2562439"/>
            <a:ext cx="14924087" cy="5926137"/>
          </a:xfrm>
        </p:spPr>
        <p:txBody>
          <a:bodyPr wrap="square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Pinautomaat</a:t>
            </a:r>
            <a:r>
              <a:rPr lang="en-US" dirty="0"/>
              <a:t> met </a:t>
            </a:r>
            <a:r>
              <a:rPr lang="en-US" dirty="0" err="1"/>
              <a:t>kaartlezer</a:t>
            </a:r>
            <a:r>
              <a:rPr lang="en-US" dirty="0"/>
              <a:t>, </a:t>
            </a:r>
            <a:r>
              <a:rPr lang="en-US" dirty="0" err="1"/>
              <a:t>gelduitgifte</a:t>
            </a:r>
            <a:r>
              <a:rPr lang="en-US" dirty="0"/>
              <a:t>, </a:t>
            </a:r>
            <a:r>
              <a:rPr lang="en-US" dirty="0" err="1"/>
              <a:t>bonprinter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GUI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Elke bank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Binnen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klas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verschillende</a:t>
            </a:r>
            <a:r>
              <a:rPr lang="en-US" dirty="0"/>
              <a:t> </a:t>
            </a:r>
            <a:r>
              <a:rPr lang="en-US" dirty="0" err="1"/>
              <a:t>banken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</a:t>
            </a:r>
            <a:r>
              <a:rPr lang="en-US" dirty="0" err="1"/>
              <a:t>elkaar</a:t>
            </a:r>
            <a:r>
              <a:rPr lang="en-US" dirty="0"/>
              <a:t> </a:t>
            </a:r>
            <a:r>
              <a:rPr lang="en-US" dirty="0" err="1"/>
              <a:t>pinnen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Elke </a:t>
            </a:r>
            <a:r>
              <a:rPr lang="en-US" dirty="0" err="1"/>
              <a:t>klas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communiceren</a:t>
            </a:r>
            <a:r>
              <a:rPr lang="en-US" dirty="0"/>
              <a:t> met de NOOB server.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Elke bank is </a:t>
            </a:r>
            <a:r>
              <a:rPr lang="en-US" dirty="0" err="1"/>
              <a:t>voorzien</a:t>
            </a:r>
            <a:r>
              <a:rPr lang="en-US" dirty="0"/>
              <a:t> van </a:t>
            </a:r>
            <a:r>
              <a:rPr lang="en-US" dirty="0" err="1"/>
              <a:t>beveiliging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410509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FC6662D-B6A4-4E2E-A3D2-5E6887D085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Product backlog</a:t>
            </a:r>
            <a:endParaRPr lang="en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57BC1E6A-8293-4661-A7EA-2920E7719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348" y="2278124"/>
            <a:ext cx="10339746" cy="759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64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23F52B-DE80-4016-BCA5-19E08C2157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F6E36C1-00E6-480A-A2BE-EF861D6F0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848" y="2185183"/>
            <a:ext cx="13942465" cy="794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46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5AA243-5E5A-4725-8CA2-246E3E7836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Werken</a:t>
            </a:r>
            <a:r>
              <a:rPr lang="en-US" dirty="0"/>
              <a:t> met SCRUM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1B7A88A-CA42-41DB-8571-5F3A8389B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dirty="0"/>
              <a:t>Aan de slag met project methodiek scrum.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dirty="0"/>
              <a:t>Om de week een PO-meeting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dirty="0"/>
              <a:t>Donderdag workshop, start om 13:30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dirty="0"/>
              <a:t>Lokaal indeling volgt.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129334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839078-9FFC-44AC-B0F7-C0A4D4715A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/>
              <a:t>Het team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C28924E-60D5-4501-BA34-EE2E71F6A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b="1" dirty="0"/>
              <a:t>De docenten:	</a:t>
            </a:r>
            <a:r>
              <a:rPr lang="nl-NL" dirty="0"/>
              <a:t>			</a:t>
            </a:r>
            <a:r>
              <a:rPr lang="nl-NL" b="1" dirty="0"/>
              <a:t>De peercoaches:</a:t>
            </a:r>
          </a:p>
          <a:p>
            <a:r>
              <a:rPr lang="nl-NL" dirty="0"/>
              <a:t>Leon &amp; Wouter				Rick</a:t>
            </a:r>
          </a:p>
          <a:p>
            <a:r>
              <a:rPr lang="nl-NL" dirty="0"/>
              <a:t>Thijs &amp; Daisy					Ruben</a:t>
            </a:r>
          </a:p>
          <a:p>
            <a:r>
              <a:rPr lang="nl-NL" dirty="0"/>
              <a:t>Thomas &amp; </a:t>
            </a:r>
            <a:r>
              <a:rPr lang="nl-NL" dirty="0" err="1"/>
              <a:t>Matej</a:t>
            </a:r>
            <a:r>
              <a:rPr lang="nl-NL" dirty="0"/>
              <a:t>				Robin</a:t>
            </a:r>
          </a:p>
          <a:p>
            <a:r>
              <a:rPr lang="nl-NL" dirty="0"/>
              <a:t>Thijs &amp; Leon					Freek</a:t>
            </a:r>
          </a:p>
          <a:p>
            <a:r>
              <a:rPr lang="nl-NL" dirty="0"/>
              <a:t>							&amp; Jeroen</a:t>
            </a:r>
          </a:p>
        </p:txBody>
      </p:sp>
    </p:spTree>
    <p:extLst>
      <p:ext uri="{BB962C8B-B14F-4D97-AF65-F5344CB8AC3E}">
        <p14:creationId xmlns:p14="http://schemas.microsoft.com/office/powerpoint/2010/main" val="3935416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C16D05-4891-8F4B-BAD4-D83C4DD31E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/>
              <a:t>Projectdoelen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027F551-F66F-694B-8110-19C90DC52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465" y="2470998"/>
            <a:ext cx="16043484" cy="754168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400" b="0" i="0" dirty="0">
                <a:effectLst/>
                <a:latin typeface="Arial" panose="020B0604020202020204" pitchFamily="34" charset="0"/>
              </a:rPr>
              <a:t>De student kan een overzicht maken van de project risico’s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400" b="0" i="0" dirty="0">
                <a:effectLst/>
                <a:latin typeface="Arial" panose="020B0604020202020204" pitchFamily="34" charset="0"/>
              </a:rPr>
              <a:t>De student kan een meervoudig(complex) probleem ontleden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400" b="0" i="0" dirty="0">
                <a:effectLst/>
                <a:latin typeface="Arial" panose="020B0604020202020204" pitchFamily="34" charset="0"/>
              </a:rPr>
              <a:t>De student kan de oplossing onderbouwen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400" b="0" i="0" dirty="0">
                <a:effectLst/>
                <a:latin typeface="Arial" panose="020B0604020202020204" pitchFamily="34" charset="0"/>
              </a:rPr>
              <a:t>De student kan reageren op de conclusies van een onderzoek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400" b="0" i="0" dirty="0">
                <a:effectLst/>
                <a:latin typeface="Arial" panose="020B0604020202020204" pitchFamily="34" charset="0"/>
              </a:rPr>
              <a:t>De student kan kwaliteitseisen opstellen m.b.t. het prototype en houdt hiermee rekening bij het ontwerpen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400" b="0" i="0" dirty="0">
                <a:effectLst/>
                <a:latin typeface="Arial" panose="020B0604020202020204" pitchFamily="34" charset="0"/>
              </a:rPr>
              <a:t>De student kan een ontwikkelproces toepassen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400" b="0" i="0" dirty="0">
                <a:effectLst/>
                <a:latin typeface="Arial" panose="020B0604020202020204" pitchFamily="34" charset="0"/>
              </a:rPr>
              <a:t>Een student kan ontwerpen maken van de gehele systeemarchitectuur van het prototype (software, hardware en communicatie)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400" b="0" i="0" dirty="0">
                <a:effectLst/>
                <a:latin typeface="Arial" panose="020B0604020202020204" pitchFamily="34" charset="0"/>
              </a:rPr>
              <a:t>Een student kan aan de hand van de ontwerpen een werkend prototype maken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400" b="0" i="0" dirty="0">
                <a:effectLst/>
                <a:latin typeface="Arial" panose="020B0604020202020204" pitchFamily="34" charset="0"/>
              </a:rPr>
              <a:t>De student kan de benodigde testen ontwikkelen, uitvoeren en rapporteren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3876233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795B81-4B48-49AD-B128-7058C1DED8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/>
              <a:t>Planning en faciliteiten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38A97A-F61C-4B35-9936-2363EC842F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3185" y="2628900"/>
            <a:ext cx="7494588" cy="7120890"/>
          </a:xfrm>
        </p:spPr>
        <p:txBody>
          <a:bodyPr lIns="91440" tIns="45720" rIns="91440" bIns="45720" anchor="t"/>
          <a:lstStyle/>
          <a:p>
            <a:r>
              <a:rPr lang="nl-NL" dirty="0"/>
              <a:t>8 studiepunten = 224 uren. </a:t>
            </a:r>
          </a:p>
          <a:p>
            <a:r>
              <a:rPr lang="nl-NL" dirty="0"/>
              <a:t>Project van 2 periodes</a:t>
            </a:r>
          </a:p>
          <a:p>
            <a:endParaRPr lang="nl-NL" dirty="0"/>
          </a:p>
          <a:p>
            <a:r>
              <a:rPr lang="nl-NL" dirty="0"/>
              <a:t>Begeleid en onbegeleid </a:t>
            </a:r>
          </a:p>
          <a:p>
            <a:endParaRPr lang="nl-NL" dirty="0"/>
          </a:p>
          <a:p>
            <a:r>
              <a:rPr lang="nl-NL" dirty="0"/>
              <a:t>Elke week les op locatie MP =&gt; </a:t>
            </a:r>
          </a:p>
          <a:p>
            <a:r>
              <a:rPr lang="nl-NL" dirty="0"/>
              <a:t>Donderdag 14:00 tot 17:00</a:t>
            </a:r>
          </a:p>
          <a:p>
            <a:endParaRPr lang="nl-NL" dirty="0"/>
          </a:p>
          <a:p>
            <a:r>
              <a:rPr lang="nl-NL" dirty="0"/>
              <a:t>Workshops, kennissnacks, video’s</a:t>
            </a:r>
          </a:p>
          <a:p>
            <a:r>
              <a:rPr lang="nl-NL" dirty="0"/>
              <a:t>Dinsdag 16:00 tot 17:00 (online)</a:t>
            </a:r>
          </a:p>
          <a:p>
            <a:endParaRPr lang="nl-NL" dirty="0"/>
          </a:p>
          <a:p>
            <a:r>
              <a:rPr lang="nl-NL" dirty="0"/>
              <a:t>Stadslab</a:t>
            </a:r>
          </a:p>
          <a:p>
            <a:endParaRPr lang="nl-NL" dirty="0"/>
          </a:p>
          <a:p>
            <a:endParaRPr lang="nl-NL" dirty="0"/>
          </a:p>
        </p:txBody>
      </p:sp>
      <p:pic>
        <p:nvPicPr>
          <p:cNvPr id="10" name="Tijdelijke aanduiding voor inhoud 9">
            <a:extLst>
              <a:ext uri="{FF2B5EF4-FFF2-40B4-BE49-F238E27FC236}">
                <a16:creationId xmlns:a16="http://schemas.microsoft.com/office/drawing/2014/main" id="{38EE7C3F-6803-DF41-A3D0-91EBFCC3D574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518" y="3233697"/>
            <a:ext cx="8541043" cy="4803689"/>
          </a:xfrm>
        </p:spPr>
      </p:pic>
    </p:spTree>
    <p:extLst>
      <p:ext uri="{BB962C8B-B14F-4D97-AF65-F5344CB8AC3E}">
        <p14:creationId xmlns:p14="http://schemas.microsoft.com/office/powerpoint/2010/main" val="1431201309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 Templates voor Hogeschool Rotterdam / HRDM">
  <a:themeElements>
    <a:clrScheme name="HRDM">
      <a:dk1>
        <a:srgbClr val="FFFFFF"/>
      </a:dk1>
      <a:lt1>
        <a:srgbClr val="FFFFFF"/>
      </a:lt1>
      <a:dk2>
        <a:srgbClr val="CC0033"/>
      </a:dk2>
      <a:lt2>
        <a:srgbClr val="0099FF"/>
      </a:lt2>
      <a:accent1>
        <a:srgbClr val="000068"/>
      </a:accent1>
      <a:accent2>
        <a:srgbClr val="FFCC00"/>
      </a:accent2>
      <a:accent3>
        <a:srgbClr val="CC0033"/>
      </a:accent3>
      <a:accent4>
        <a:srgbClr val="B2B2B2"/>
      </a:accent4>
      <a:accent5>
        <a:srgbClr val="E5E5E5"/>
      </a:accent5>
      <a:accent6>
        <a:srgbClr val="E8E8F0"/>
      </a:accent6>
      <a:hlink>
        <a:srgbClr val="0099FF"/>
      </a:hlink>
      <a:folHlink>
        <a:srgbClr val="000068"/>
      </a:folHlink>
    </a:clrScheme>
    <a:fontScheme name="HRDM-Titel">
      <a:majorFont>
        <a:latin typeface="Arial"/>
        <a:ea typeface="ヒラギノ角ゴ Pro W3"/>
        <a:cs typeface="ヒラギノ角ゴ Pro W3"/>
      </a:majorFont>
      <a:minorFont>
        <a:latin typeface="Arial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84" charset="0"/>
            <a:ea typeface="ヒラギノ角ゴ Pro W3" pitchFamily="84" charset="-128"/>
            <a:cs typeface="ヒラギノ角ゴ Pro W3" pitchFamily="8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84" charset="0"/>
            <a:ea typeface="ヒラギノ角ゴ Pro W3" pitchFamily="84" charset="-128"/>
            <a:cs typeface="ヒラギノ角ゴ Pro W3" pitchFamily="84" charset="-128"/>
          </a:defRPr>
        </a:defPPr>
      </a:lstStyle>
    </a:lnDef>
  </a:objectDefaults>
  <a:extraClrSchemeLst>
    <a:extraClrScheme>
      <a:clrScheme name="Inter Acces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er Acces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er Acces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er Acces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er Acces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er Acces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er Acces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er Acces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er Acces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er Acces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er Acces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er Acces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er Access 1">
        <a:dk1>
          <a:srgbClr val="000000"/>
        </a:dk1>
        <a:lt1>
          <a:srgbClr val="FFFFFF"/>
        </a:lt1>
        <a:dk2>
          <a:srgbClr val="003F45"/>
        </a:dk2>
        <a:lt2>
          <a:srgbClr val="808080"/>
        </a:lt2>
        <a:accent1>
          <a:srgbClr val="00907C"/>
        </a:accent1>
        <a:accent2>
          <a:srgbClr val="319C6B"/>
        </a:accent2>
        <a:accent3>
          <a:srgbClr val="FFFFFF"/>
        </a:accent3>
        <a:accent4>
          <a:srgbClr val="000000"/>
        </a:accent4>
        <a:accent5>
          <a:srgbClr val="AAC6BF"/>
        </a:accent5>
        <a:accent6>
          <a:srgbClr val="2B8D60"/>
        </a:accent6>
        <a:hlink>
          <a:srgbClr val="5C8385"/>
        </a:hlink>
        <a:folHlink>
          <a:srgbClr val="0097B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er Access 2">
        <a:dk1>
          <a:srgbClr val="000000"/>
        </a:dk1>
        <a:lt1>
          <a:srgbClr val="FFFFFF"/>
        </a:lt1>
        <a:dk2>
          <a:srgbClr val="003F45"/>
        </a:dk2>
        <a:lt2>
          <a:srgbClr val="808080"/>
        </a:lt2>
        <a:accent1>
          <a:srgbClr val="50A5C8"/>
        </a:accent1>
        <a:accent2>
          <a:srgbClr val="2F996A"/>
        </a:accent2>
        <a:accent3>
          <a:srgbClr val="FFFFFF"/>
        </a:accent3>
        <a:accent4>
          <a:srgbClr val="000000"/>
        </a:accent4>
        <a:accent5>
          <a:srgbClr val="B3CFE0"/>
        </a:accent5>
        <a:accent6>
          <a:srgbClr val="2A8A5F"/>
        </a:accent6>
        <a:hlink>
          <a:srgbClr val="B1C37D"/>
        </a:hlink>
        <a:folHlink>
          <a:srgbClr val="00968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27DFF6390C9EC43B62E2B54337F66EA" ma:contentTypeVersion="0" ma:contentTypeDescription="Create a new document." ma:contentTypeScope="" ma:versionID="5ac899e01d95bc331e28a25fbfbdb17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967b7be50301903c78f9c39c6fd9a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LongProperties xmlns="http://schemas.microsoft.com/office/2006/metadata/longProperties"/>
</file>

<file path=customXml/itemProps1.xml><?xml version="1.0" encoding="utf-8"?>
<ds:datastoreItem xmlns:ds="http://schemas.openxmlformats.org/officeDocument/2006/customXml" ds:itemID="{EF50B2A6-5022-44F0-9BBB-C2E45E6475C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DB74F29-A70B-4204-83E9-6933B1E4368F}">
  <ds:schemaRefs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openxmlformats.org/package/2006/metadata/core-properties"/>
    <ds:schemaRef ds:uri="f52fef0e-7040-4ab1-a4cf-1b03feb55e5f"/>
    <ds:schemaRef ds:uri="http://www.w3.org/XML/1998/namespace"/>
    <ds:schemaRef ds:uri="a3906c3e-b90e-4845-8e6f-58b92a9a2bef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B4008D01-2D09-4536-A97E-F88317085137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B5D64F2B-DD86-45E7-A190-8CCF5EC8F63D}">
  <ds:schemaRefs>
    <ds:schemaRef ds:uri="http://schemas.microsoft.com/office/2006/metadata/long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507</Words>
  <Application>Microsoft Office PowerPoint</Application>
  <PresentationFormat>Custom</PresentationFormat>
  <Paragraphs>75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Times</vt:lpstr>
      <vt:lpstr>Wingdings</vt:lpstr>
      <vt:lpstr>Powerpoint Templates voor Hogeschool Rotterdam / HRDM</vt:lpstr>
      <vt:lpstr>Technische Informatica</vt:lpstr>
      <vt:lpstr>De Bank – wat gaan jullie maken</vt:lpstr>
      <vt:lpstr>De Bank – wat gaan jullie maken</vt:lpstr>
      <vt:lpstr>Product backlog</vt:lpstr>
      <vt:lpstr>PowerPoint Presentation</vt:lpstr>
      <vt:lpstr>Werken met SCRUM</vt:lpstr>
      <vt:lpstr>Het team</vt:lpstr>
      <vt:lpstr>Projectdoelen</vt:lpstr>
      <vt:lpstr>Planning en faciliteiten</vt:lpstr>
      <vt:lpstr>Stadslab + uitleen</vt:lpstr>
      <vt:lpstr>Planning</vt:lpstr>
      <vt:lpstr>Beoordeling</vt:lpstr>
      <vt:lpstr>projectgroepen</vt:lpstr>
      <vt:lpstr>Tot slot</vt:lpstr>
      <vt:lpstr>Tot slot</vt:lpstr>
      <vt:lpstr>Aankomende donderdag</vt:lpstr>
      <vt:lpstr>PowerPoint Presentation</vt:lpstr>
    </vt:vector>
  </TitlesOfParts>
  <Company>InfoSolutions (Office-Style)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Gerben van der Heide</dc:creator>
  <cp:lastModifiedBy>Jarno Vuijk</cp:lastModifiedBy>
  <cp:revision>4</cp:revision>
  <cp:lastPrinted>2018-06-28T08:34:23Z</cp:lastPrinted>
  <dcterms:created xsi:type="dcterms:W3CDTF">2012-03-15T13:01:51Z</dcterms:created>
  <dcterms:modified xsi:type="dcterms:W3CDTF">2021-02-18T13:01:14Z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  <property fmtid="{D5CDD505-2E9C-101B-9397-08002B2CF9AE}" pid="3" name="ContentTypeId">
    <vt:lpwstr>0x010100027DFF6390C9EC43B62E2B54337F66EA</vt:lpwstr>
  </property>
</Properties>
</file>